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p:spTree>
      <p:nvGrpSpPr>
        <p:cNvPr id="1" name=""/>
        <p:cNvGrpSpPr/>
        <p:nvPr/>
      </p:nvGrpSpPr>
      <p:grpSpPr>
        <a:xfrm>
          <a:off x="0" y="0"/>
          <a:ext cx="0" cy="0"/>
          <a:chOff x="0" y="0"/>
          <a:chExt cx="0" cy="0"/>
        </a:xfrm>
      </p:grpSpPr>
      <p:sp>
        <p:nvSpPr>
          <p:cNvPr id="11" name="作者と日付"/>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12" name="プレゼンテーションのタイトル"/>
          <p:cNvSpPr txBox="1"/>
          <p:nvPr>
            <p:ph type="title" hasCustomPrompt="1"/>
          </p:nvPr>
        </p:nvSpPr>
        <p:spPr>
          <a:xfrm>
            <a:off x="1206496" y="2574991"/>
            <a:ext cx="21971004" cy="4648201"/>
          </a:xfrm>
          <a:prstGeom prst="rect">
            <a:avLst/>
          </a:prstGeom>
        </p:spPr>
        <p:txBody>
          <a:bodyPr anchor="b"/>
          <a:lstStyle>
            <a:lvl1pPr>
              <a:defRPr spc="-232" sz="11600"/>
            </a:lvl1pPr>
          </a:lstStyle>
          <a:p>
            <a:pPr/>
            <a:r>
              <a:t>プレゼンテーションのタイトル</a:t>
            </a:r>
          </a:p>
        </p:txBody>
      </p:sp>
      <p:sp>
        <p:nvSpPr>
          <p:cNvPr id="13" name="本文レベル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1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ステートメント">
    <p:spTree>
      <p:nvGrpSpPr>
        <p:cNvPr id="1" name=""/>
        <p:cNvGrpSpPr/>
        <p:nvPr/>
      </p:nvGrpSpPr>
      <p:grpSpPr>
        <a:xfrm>
          <a:off x="0" y="0"/>
          <a:ext cx="0" cy="0"/>
          <a:chOff x="0" y="0"/>
          <a:chExt cx="0" cy="0"/>
        </a:xfrm>
      </p:grpSpPr>
      <p:sp>
        <p:nvSpPr>
          <p:cNvPr id="98" name="本文レベル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vl1pPr>
            <a:lvl2pPr marL="0" indent="457200" algn="ctr">
              <a:lnSpc>
                <a:spcPct val="80000"/>
              </a:lnSpc>
              <a:spcBef>
                <a:spcPts val="0"/>
              </a:spcBef>
              <a:buSzTx/>
              <a:buNone/>
              <a:defRPr spc="-232" sz="11600"/>
            </a:lvl2pPr>
            <a:lvl3pPr marL="0" indent="914400" algn="ctr">
              <a:lnSpc>
                <a:spcPct val="80000"/>
              </a:lnSpc>
              <a:spcBef>
                <a:spcPts val="0"/>
              </a:spcBef>
              <a:buSzTx/>
              <a:buNone/>
              <a:defRPr spc="-232" sz="11600"/>
            </a:lvl3pPr>
            <a:lvl4pPr marL="0" indent="1371600" algn="ctr">
              <a:lnSpc>
                <a:spcPct val="80000"/>
              </a:lnSpc>
              <a:spcBef>
                <a:spcPts val="0"/>
              </a:spcBef>
              <a:buSzTx/>
              <a:buNone/>
              <a:defRPr spc="-232" sz="11600"/>
            </a:lvl4pPr>
            <a:lvl5pPr marL="0" indent="1828800" algn="ctr">
              <a:lnSpc>
                <a:spcPct val="80000"/>
              </a:lnSpc>
              <a:spcBef>
                <a:spcPts val="0"/>
              </a:spcBef>
              <a:buSzTx/>
              <a:buNone/>
              <a:defRPr spc="-232" sz="11600"/>
            </a:lvl5pPr>
          </a:lstStyle>
          <a:p>
            <a:pPr/>
            <a:r>
              <a:t>ステートメント</a:t>
            </a:r>
          </a:p>
          <a:p>
            <a:pPr lvl="1"/>
            <a:r>
              <a:t/>
            </a:r>
          </a:p>
          <a:p>
            <a:pPr lvl="2"/>
            <a:r>
              <a:t/>
            </a:r>
          </a:p>
          <a:p>
            <a:pPr lvl="3"/>
            <a:r>
              <a:t/>
            </a:r>
          </a:p>
          <a:p>
            <a:pPr lvl="4"/>
            <a:r>
              <a:t/>
            </a:r>
          </a:p>
        </p:txBody>
      </p:sp>
      <p:sp>
        <p:nvSpPr>
          <p:cNvPr id="9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ビッグファクト">
    <p:spTree>
      <p:nvGrpSpPr>
        <p:cNvPr id="1" name=""/>
        <p:cNvGrpSpPr/>
        <p:nvPr/>
      </p:nvGrpSpPr>
      <p:grpSpPr>
        <a:xfrm>
          <a:off x="0" y="0"/>
          <a:ext cx="0" cy="0"/>
          <a:chOff x="0" y="0"/>
          <a:chExt cx="0" cy="0"/>
        </a:xfrm>
      </p:grpSpPr>
      <p:sp>
        <p:nvSpPr>
          <p:cNvPr id="106" name="本文レベル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pc="-250" sz="25000">
                <a:latin typeface="+mn-lt"/>
                <a:ea typeface="+mn-ea"/>
                <a:cs typeface="+mn-cs"/>
                <a:sym typeface="ヒラギノ角ゴ ProN W6"/>
              </a:defRPr>
            </a:lvl1pPr>
            <a:lvl2pPr marL="0" indent="457200" algn="ctr">
              <a:lnSpc>
                <a:spcPct val="80000"/>
              </a:lnSpc>
              <a:spcBef>
                <a:spcPts val="0"/>
              </a:spcBef>
              <a:buSzTx/>
              <a:buNone/>
              <a:defRPr spc="-250" sz="25000">
                <a:latin typeface="+mn-lt"/>
                <a:ea typeface="+mn-ea"/>
                <a:cs typeface="+mn-cs"/>
                <a:sym typeface="ヒラギノ角ゴ ProN W6"/>
              </a:defRPr>
            </a:lvl2pPr>
            <a:lvl3pPr marL="0" indent="914400" algn="ctr">
              <a:lnSpc>
                <a:spcPct val="80000"/>
              </a:lnSpc>
              <a:spcBef>
                <a:spcPts val="0"/>
              </a:spcBef>
              <a:buSzTx/>
              <a:buNone/>
              <a:defRPr spc="-250" sz="25000">
                <a:latin typeface="+mn-lt"/>
                <a:ea typeface="+mn-ea"/>
                <a:cs typeface="+mn-cs"/>
                <a:sym typeface="ヒラギノ角ゴ ProN W6"/>
              </a:defRPr>
            </a:lvl3pPr>
            <a:lvl4pPr marL="0" indent="1371600" algn="ctr">
              <a:lnSpc>
                <a:spcPct val="80000"/>
              </a:lnSpc>
              <a:spcBef>
                <a:spcPts val="0"/>
              </a:spcBef>
              <a:buSzTx/>
              <a:buNone/>
              <a:defRPr spc="-250" sz="25000">
                <a:latin typeface="+mn-lt"/>
                <a:ea typeface="+mn-ea"/>
                <a:cs typeface="+mn-cs"/>
                <a:sym typeface="ヒラギノ角ゴ ProN W6"/>
              </a:defRPr>
            </a:lvl4pPr>
            <a:lvl5pPr marL="0" indent="1828800" algn="ctr">
              <a:lnSpc>
                <a:spcPct val="80000"/>
              </a:lnSpc>
              <a:spcBef>
                <a:spcPts val="0"/>
              </a:spcBef>
              <a:buSzTx/>
              <a:buNone/>
              <a:defRPr spc="-250" sz="25000">
                <a:latin typeface="+mn-lt"/>
                <a:ea typeface="+mn-ea"/>
                <a:cs typeface="+mn-cs"/>
                <a:sym typeface="ヒラギノ角ゴ ProN W6"/>
              </a:defRPr>
            </a:lvl5pPr>
          </a:lstStyle>
          <a:p>
            <a:pPr/>
            <a:r>
              <a:t>100%</a:t>
            </a:r>
          </a:p>
          <a:p>
            <a:pPr lvl="1"/>
            <a:r>
              <a:t/>
            </a:r>
          </a:p>
          <a:p>
            <a:pPr lvl="2"/>
            <a:r>
              <a:t/>
            </a:r>
          </a:p>
          <a:p>
            <a:pPr lvl="3"/>
            <a:r>
              <a:t/>
            </a:r>
          </a:p>
          <a:p>
            <a:pPr lvl="4"/>
            <a:r>
              <a:t/>
            </a:r>
          </a:p>
        </p:txBody>
      </p:sp>
      <p:sp>
        <p:nvSpPr>
          <p:cNvPr id="107" name="ファクト情報"/>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a:latin typeface="+mn-lt"/>
                <a:ea typeface="+mn-ea"/>
                <a:cs typeface="+mn-cs"/>
                <a:sym typeface="ヒラギノ角ゴ ProN W6"/>
              </a:defRPr>
            </a:lvl1pPr>
          </a:lstStyle>
          <a:p>
            <a:pPr/>
            <a:r>
              <a:t>ファクト情報</a:t>
            </a:r>
          </a:p>
        </p:txBody>
      </p:sp>
      <p:sp>
        <p:nvSpPr>
          <p:cNvPr id="10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属性</a:t>
            </a:r>
          </a:p>
        </p:txBody>
      </p:sp>
      <p:sp>
        <p:nvSpPr>
          <p:cNvPr id="116" name="本文レベル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vl1pPr>
            <a:lvl2pPr marL="638923" indent="-12700">
              <a:spcBef>
                <a:spcPts val="0"/>
              </a:spcBef>
              <a:buSzTx/>
              <a:buNone/>
              <a:defRPr spc="-170" sz="8500"/>
            </a:lvl2pPr>
            <a:lvl3pPr marL="638923" indent="444500">
              <a:spcBef>
                <a:spcPts val="0"/>
              </a:spcBef>
              <a:buSzTx/>
              <a:buNone/>
              <a:defRPr spc="-170" sz="8500"/>
            </a:lvl3pPr>
            <a:lvl4pPr marL="638923" indent="901700">
              <a:spcBef>
                <a:spcPts val="0"/>
              </a:spcBef>
              <a:buSzTx/>
              <a:buNone/>
              <a:defRPr spc="-170" sz="8500"/>
            </a:lvl4pPr>
            <a:lvl5pPr marL="638923" indent="1358900">
              <a:spcBef>
                <a:spcPts val="0"/>
              </a:spcBef>
              <a:buSzTx/>
              <a:buNone/>
              <a:defRPr spc="-170" sz="8500"/>
            </a:lvl5pPr>
          </a:lstStyle>
          <a:p>
            <a:pPr/>
            <a:r>
              <a:t>“重要な引用”</a:t>
            </a:r>
          </a:p>
          <a:p>
            <a:pPr lvl="1"/>
            <a:r>
              <a:t/>
            </a:r>
          </a:p>
          <a:p>
            <a:pPr lvl="2"/>
            <a:r>
              <a:t/>
            </a:r>
          </a:p>
          <a:p>
            <a:pPr lvl="3"/>
            <a:r>
              <a:t/>
            </a:r>
          </a:p>
          <a:p>
            <a:pPr lvl="4"/>
            <a:r>
              <a:t/>
            </a:r>
          </a:p>
        </p:txBody>
      </p:sp>
      <p:sp>
        <p:nvSpPr>
          <p:cNvPr id="11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124" name="イメージ"/>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イメージ"/>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イメージ"/>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34" name="イメージ"/>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スライド番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プレゼンテーションのタイトル"/>
          <p:cNvSpPr txBox="1"/>
          <p:nvPr>
            <p:ph type="title" hasCustomPrompt="1"/>
          </p:nvPr>
        </p:nvSpPr>
        <p:spPr>
          <a:xfrm>
            <a:off x="1206500" y="7124700"/>
            <a:ext cx="21971000" cy="4648200"/>
          </a:xfrm>
          <a:prstGeom prst="rect">
            <a:avLst/>
          </a:prstGeom>
        </p:spPr>
        <p:txBody>
          <a:bodyPr anchor="b"/>
          <a:lstStyle>
            <a:lvl1pPr>
              <a:defRPr spc="-232" sz="11600"/>
            </a:lvl1pPr>
          </a:lstStyle>
          <a:p>
            <a:pPr/>
            <a:r>
              <a:t>プレゼンテーションのタイトル</a:t>
            </a:r>
          </a:p>
        </p:txBody>
      </p:sp>
      <p:sp>
        <p:nvSpPr>
          <p:cNvPr id="23" name="作者と日付"/>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24" name="本文レベル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代替）">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スライドのタイトル"/>
          <p:cNvSpPr txBox="1"/>
          <p:nvPr>
            <p:ph type="title" hasCustomPrompt="1"/>
          </p:nvPr>
        </p:nvSpPr>
        <p:spPr>
          <a:xfrm>
            <a:off x="1206500" y="1270000"/>
            <a:ext cx="9779000" cy="5882273"/>
          </a:xfrm>
          <a:prstGeom prst="rect">
            <a:avLst/>
          </a:prstGeom>
        </p:spPr>
        <p:txBody>
          <a:bodyPr anchor="b"/>
          <a:lstStyle/>
          <a:p>
            <a:pPr/>
            <a:r>
              <a:t>スライドのタイトル</a:t>
            </a:r>
          </a:p>
        </p:txBody>
      </p:sp>
      <p:sp>
        <p:nvSpPr>
          <p:cNvPr id="34" name="本文レベル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スライドのサブタイトル</a:t>
            </a:r>
          </a:p>
          <a:p>
            <a:pPr lvl="1"/>
            <a:r>
              <a:t/>
            </a:r>
          </a:p>
          <a:p>
            <a:pPr lvl="2"/>
            <a:r>
              <a:t/>
            </a:r>
          </a:p>
          <a:p>
            <a:pPr lvl="3"/>
            <a:r>
              <a:t/>
            </a:r>
          </a:p>
          <a:p>
            <a:pPr lvl="4"/>
            <a:r>
              <a:t/>
            </a:r>
          </a:p>
        </p:txBody>
      </p:sp>
      <p:sp>
        <p:nvSpPr>
          <p:cNvPr id="35" name="スライド番号"/>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42" name="スライドのタイトル"/>
          <p:cNvSpPr txBox="1"/>
          <p:nvPr>
            <p:ph type="title" hasCustomPrompt="1"/>
          </p:nvPr>
        </p:nvSpPr>
        <p:spPr>
          <a:prstGeom prst="rect">
            <a:avLst/>
          </a:prstGeom>
        </p:spPr>
        <p:txBody>
          <a:bodyPr/>
          <a:lstStyle/>
          <a:p>
            <a:pPr/>
            <a:r>
              <a:t>スライドのタイトル</a:t>
            </a:r>
          </a:p>
        </p:txBody>
      </p:sp>
      <p:sp>
        <p:nvSpPr>
          <p:cNvPr id="43"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44" name="本文レベル1…"/>
          <p:cNvSpPr txBox="1"/>
          <p:nvPr>
            <p:ph type="body" idx="1" hasCustomPrompt="1"/>
          </p:nvPr>
        </p:nvSpPr>
        <p:spPr>
          <a:prstGeom prst="rect">
            <a:avLst/>
          </a:prstGeom>
        </p:spPr>
        <p:txBody>
          <a:bodyPr/>
          <a:lstStyle/>
          <a:p>
            <a:pPr/>
            <a:r>
              <a:t>スライドの箇条書きテキスト</a:t>
            </a:r>
          </a:p>
          <a:p>
            <a:pPr lvl="1"/>
            <a:r>
              <a:t/>
            </a:r>
          </a:p>
          <a:p>
            <a:pPr lvl="2"/>
            <a:r>
              <a:t/>
            </a:r>
          </a:p>
          <a:p>
            <a:pPr lvl="3"/>
            <a:r>
              <a:t/>
            </a:r>
          </a:p>
          <a:p>
            <a:pPr lvl="4"/>
            <a:r>
              <a:t/>
            </a:r>
          </a:p>
        </p:txBody>
      </p:sp>
      <p:sp>
        <p:nvSpPr>
          <p:cNvPr id="4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52" name="本文レベル1…"/>
          <p:cNvSpPr txBox="1"/>
          <p:nvPr>
            <p:ph type="body" idx="1" hasCustomPrompt="1"/>
          </p:nvPr>
        </p:nvSpPr>
        <p:spPr>
          <a:prstGeom prst="rect">
            <a:avLst/>
          </a:prstGeom>
        </p:spPr>
        <p:txBody>
          <a:bodyPr numCol="2" spcCol="1098550"/>
          <a:lstStyle/>
          <a:p>
            <a:pPr/>
            <a:r>
              <a:t>スライドの箇条書きテキスト</a:t>
            </a:r>
          </a:p>
          <a:p>
            <a:pPr lvl="1"/>
            <a:r>
              <a:t/>
            </a:r>
          </a:p>
          <a:p>
            <a:pPr lvl="2"/>
            <a:r>
              <a:t/>
            </a:r>
          </a:p>
          <a:p>
            <a:pPr lvl="3"/>
            <a:r>
              <a:t/>
            </a:r>
          </a:p>
          <a:p>
            <a:pPr lvl="4"/>
            <a:r>
              <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0" name="スライドのサブタイトル"/>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61" name="本文レベル1…"/>
          <p:cNvSpPr txBox="1"/>
          <p:nvPr>
            <p:ph type="body" sz="half" idx="1" hasCustomPrompt="1"/>
          </p:nvPr>
        </p:nvSpPr>
        <p:spPr>
          <a:xfrm>
            <a:off x="1206500" y="4248504"/>
            <a:ext cx="9779000" cy="8256630"/>
          </a:xfrm>
          <a:prstGeom prst="rect">
            <a:avLst/>
          </a:prstGeom>
        </p:spPr>
        <p:txBody>
          <a:bodyPr/>
          <a:lstStyle/>
          <a:p>
            <a:pPr/>
            <a:r>
              <a:t>スライドの箇条書きテキスト</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スライドのタイトル"/>
          <p:cNvSpPr txBox="1"/>
          <p:nvPr>
            <p:ph type="title" hasCustomPrompt="1"/>
          </p:nvPr>
        </p:nvSpPr>
        <p:spPr>
          <a:xfrm>
            <a:off x="1206500" y="1079500"/>
            <a:ext cx="9779000" cy="1435100"/>
          </a:xfrm>
          <a:prstGeom prst="rect">
            <a:avLst/>
          </a:prstGeom>
        </p:spPr>
        <p:txBody>
          <a:bodyPr/>
          <a:lstStyle/>
          <a:p>
            <a:pPr/>
            <a:r>
              <a:t>スライドのタイトル</a:t>
            </a:r>
          </a:p>
        </p:txBody>
      </p:sp>
      <p:sp>
        <p:nvSpPr>
          <p:cNvPr id="6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
    <p:spTree>
      <p:nvGrpSpPr>
        <p:cNvPr id="1" name=""/>
        <p:cNvGrpSpPr/>
        <p:nvPr/>
      </p:nvGrpSpPr>
      <p:grpSpPr>
        <a:xfrm>
          <a:off x="0" y="0"/>
          <a:ext cx="0" cy="0"/>
          <a:chOff x="0" y="0"/>
          <a:chExt cx="0" cy="0"/>
        </a:xfrm>
      </p:grpSpPr>
      <p:sp>
        <p:nvSpPr>
          <p:cNvPr id="71" name="セクションタイトル"/>
          <p:cNvSpPr txBox="1"/>
          <p:nvPr>
            <p:ph type="title" hasCustomPrompt="1"/>
          </p:nvPr>
        </p:nvSpPr>
        <p:spPr>
          <a:xfrm>
            <a:off x="1206496" y="4533900"/>
            <a:ext cx="21971004" cy="4648200"/>
          </a:xfrm>
          <a:prstGeom prst="rect">
            <a:avLst/>
          </a:prstGeom>
        </p:spPr>
        <p:txBody>
          <a:bodyPr anchor="ctr"/>
          <a:lstStyle>
            <a:lvl1pPr>
              <a:defRPr spc="-232" sz="11600">
                <a:latin typeface="ヒラギノ角ゴ ProN W3"/>
                <a:ea typeface="ヒラギノ角ゴ ProN W3"/>
                <a:cs typeface="ヒラギノ角ゴ ProN W3"/>
                <a:sym typeface="ヒラギノ角ゴ ProN W3"/>
              </a:defRPr>
            </a:lvl1pPr>
          </a:lstStyle>
          <a:p>
            <a:pPr/>
            <a:r>
              <a:t>セクションタイトル</a:t>
            </a:r>
          </a:p>
        </p:txBody>
      </p:sp>
      <p:sp>
        <p:nvSpPr>
          <p:cNvPr id="72" name="スライド番号"/>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79" name="スライドのタイトル"/>
          <p:cNvSpPr txBox="1"/>
          <p:nvPr>
            <p:ph type="title" hasCustomPrompt="1"/>
          </p:nvPr>
        </p:nvSpPr>
        <p:spPr>
          <a:xfrm>
            <a:off x="1206500" y="1079500"/>
            <a:ext cx="21971000" cy="1434949"/>
          </a:xfrm>
          <a:prstGeom prst="rect">
            <a:avLst/>
          </a:prstGeom>
        </p:spPr>
        <p:txBody>
          <a:bodyPr/>
          <a:lstStyle/>
          <a:p>
            <a:pPr/>
            <a:r>
              <a:t>スライドのタイトル</a:t>
            </a:r>
          </a:p>
        </p:txBody>
      </p:sp>
      <p:sp>
        <p:nvSpPr>
          <p:cNvPr id="80"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議題">
    <p:spTree>
      <p:nvGrpSpPr>
        <p:cNvPr id="1" name=""/>
        <p:cNvGrpSpPr/>
        <p:nvPr/>
      </p:nvGrpSpPr>
      <p:grpSpPr>
        <a:xfrm>
          <a:off x="0" y="0"/>
          <a:ext cx="0" cy="0"/>
          <a:chOff x="0" y="0"/>
          <a:chExt cx="0" cy="0"/>
        </a:xfrm>
      </p:grpSpPr>
      <p:sp>
        <p:nvSpPr>
          <p:cNvPr id="88" name="議題のタイトル"/>
          <p:cNvSpPr txBox="1"/>
          <p:nvPr>
            <p:ph type="title" hasCustomPrompt="1"/>
          </p:nvPr>
        </p:nvSpPr>
        <p:spPr>
          <a:xfrm>
            <a:off x="1206500" y="1079500"/>
            <a:ext cx="21971000" cy="1435100"/>
          </a:xfrm>
          <a:prstGeom prst="rect">
            <a:avLst/>
          </a:prstGeom>
        </p:spPr>
        <p:txBody>
          <a:bodyPr/>
          <a:lstStyle/>
          <a:p>
            <a:pPr/>
            <a:r>
              <a:t>議題のタイトル</a:t>
            </a:r>
          </a:p>
        </p:txBody>
      </p:sp>
      <p:sp>
        <p:nvSpPr>
          <p:cNvPr id="89" name="議題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議題のサブタイトル</a:t>
            </a:r>
          </a:p>
        </p:txBody>
      </p:sp>
      <p:sp>
        <p:nvSpPr>
          <p:cNvPr id="90" name="本文レベル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議題のトピック</a:t>
            </a:r>
          </a:p>
          <a:p>
            <a:pPr lvl="1"/>
            <a:r>
              <a:t/>
            </a:r>
          </a:p>
          <a:p>
            <a:pPr lvl="2"/>
            <a:r>
              <a:t/>
            </a:r>
          </a:p>
          <a:p>
            <a:pPr lvl="3"/>
            <a:r>
              <a:t/>
            </a:r>
          </a:p>
          <a:p>
            <a:pPr lvl="4"/>
            <a:r>
              <a:t/>
            </a:r>
          </a:p>
        </p:txBody>
      </p:sp>
      <p:sp>
        <p:nvSpPr>
          <p:cNvPr id="9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スライドのタイトル"/>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スライドのタイトル</a:t>
            </a:r>
          </a:p>
        </p:txBody>
      </p:sp>
      <p:sp>
        <p:nvSpPr>
          <p:cNvPr id="3" name="本文レベル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スライドの箇条書きテキスト</a:t>
            </a:r>
          </a:p>
          <a:p>
            <a:pPr lvl="1"/>
            <a:r>
              <a:t/>
            </a:r>
          </a:p>
          <a:p>
            <a:pPr lvl="2"/>
            <a:r>
              <a:t/>
            </a:r>
          </a:p>
          <a:p>
            <a:pPr lvl="3"/>
            <a:r>
              <a:t/>
            </a:r>
          </a:p>
          <a:p>
            <a:pPr lvl="4"/>
            <a:r>
              <a:t/>
            </a:r>
          </a:p>
        </p:txBody>
      </p:sp>
      <p:sp>
        <p:nvSpPr>
          <p:cNvPr id="4" name="スライド番号"/>
          <p:cNvSpPr txBox="1"/>
          <p:nvPr>
            <p:ph type="sldNum" sz="quarter" idx="2"/>
          </p:nvPr>
        </p:nvSpPr>
        <p:spPr>
          <a:xfrm>
            <a:off x="11978411" y="13125399"/>
            <a:ext cx="414681" cy="3302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1pPr>
      <a:lvl2pPr marL="0" marR="0" indent="457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2pPr>
      <a:lvl3pPr marL="0" marR="0" indent="914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3pPr>
      <a:lvl4pPr marL="0" marR="0" indent="1371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4pPr>
      <a:lvl5pPr marL="0" marR="0" indent="18288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5pPr>
      <a:lvl6pPr marL="0" marR="0" indent="22860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6pPr>
      <a:lvl7pPr marL="0" marR="0" indent="2743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7pPr>
      <a:lvl8pPr marL="0" marR="0" indent="3200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8pPr>
      <a:lvl9pPr marL="0" marR="0" indent="3657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3.xml"/><Relationship Id="rId3" Type="http://schemas.openxmlformats.org/officeDocument/2006/relationships/slide" Target="slide6.xml"/><Relationship Id="rId4" Type="http://schemas.openxmlformats.org/officeDocument/2006/relationships/slide" Target="slide8.xml"/><Relationship Id="rId5" Type="http://schemas.openxmlformats.org/officeDocument/2006/relationships/slide" Target="slide10.xml"/><Relationship Id="rId6" Type="http://schemas.openxmlformats.org/officeDocument/2006/relationships/slide" Target="slide12.xml"/><Relationship Id="rId7" Type="http://schemas.openxmlformats.org/officeDocument/2006/relationships/slide" Target="slide14.xml"/><Relationship Id="rId8" Type="http://schemas.openxmlformats.org/officeDocument/2006/relationships/slide" Target="slide16.xml"/><Relationship Id="rId9" Type="http://schemas.openxmlformats.org/officeDocument/2006/relationships/slide" Target="slide18.xml"/><Relationship Id="rId10" Type="http://schemas.openxmlformats.org/officeDocument/2006/relationships/slide" Target="slide20.xml"/><Relationship Id="rId11" Type="http://schemas.openxmlformats.org/officeDocument/2006/relationships/slide" Target="slide22.xml"/><Relationship Id="rId12" Type="http://schemas.openxmlformats.org/officeDocument/2006/relationships/slide" Target="slide29.xml"/><Relationship Id="rId13" Type="http://schemas.openxmlformats.org/officeDocument/2006/relationships/slide" Target="slide3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 Id="rId3" Type="http://schemas.openxmlformats.org/officeDocument/2006/relationships/image" Target="../media/image3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youtube.com/watch?v=QYO5_riePOQ"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ndroid Studio…"/>
          <p:cNvSpPr txBox="1"/>
          <p:nvPr>
            <p:ph type="ctrTitle"/>
          </p:nvPr>
        </p:nvSpPr>
        <p:spPr>
          <a:prstGeom prst="rect">
            <a:avLst/>
          </a:prstGeom>
        </p:spPr>
        <p:txBody>
          <a:bodyPr/>
          <a:lstStyle/>
          <a:p>
            <a:pPr/>
            <a:r>
              <a:t>Android Studio</a:t>
            </a:r>
          </a:p>
          <a:p>
            <a:pPr/>
            <a:r>
              <a:t>よく使うショートカット集</a:t>
            </a:r>
          </a:p>
        </p:txBody>
      </p:sp>
      <p:sp>
        <p:nvSpPr>
          <p:cNvPr id="152" name="Android Studio 4.2.1"/>
          <p:cNvSpPr txBox="1"/>
          <p:nvPr>
            <p:ph type="subTitle" sz="quarter" idx="1"/>
          </p:nvPr>
        </p:nvSpPr>
        <p:spPr>
          <a:prstGeom prst="rect">
            <a:avLst/>
          </a:prstGeom>
        </p:spPr>
        <p:txBody>
          <a:bodyPr/>
          <a:lstStyle/>
          <a:p>
            <a:pPr/>
            <a:r>
              <a:t>Android Studio 4.2.1</a:t>
            </a:r>
          </a:p>
        </p:txBody>
      </p:sp>
      <p:sp>
        <p:nvSpPr>
          <p:cNvPr id="153"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mmand + E (最近開いたファイル一覧を見る)"/>
          <p:cNvSpPr txBox="1"/>
          <p:nvPr>
            <p:ph type="title"/>
          </p:nvPr>
        </p:nvSpPr>
        <p:spPr>
          <a:prstGeom prst="rect">
            <a:avLst/>
          </a:prstGeom>
        </p:spPr>
        <p:txBody>
          <a:bodyPr/>
          <a:lstStyle>
            <a:lvl1pPr defTabSz="2243271">
              <a:defRPr spc="-156" sz="7820"/>
            </a:lvl1pPr>
          </a:lstStyle>
          <a:p>
            <a:pPr/>
            <a:r>
              <a:t>command + E (最近開いたファイル一覧を見る)</a:t>
            </a:r>
          </a:p>
        </p:txBody>
      </p:sp>
      <p:sp>
        <p:nvSpPr>
          <p:cNvPr id="209"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スクリーンショット 2021-07-02 20.14.25.png" descr="スクリーンショット 2021-07-02 20.14.25.png"/>
          <p:cNvPicPr>
            <a:picLocks noChangeAspect="1"/>
          </p:cNvPicPr>
          <p:nvPr/>
        </p:nvPicPr>
        <p:blipFill>
          <a:blip r:embed="rId2">
            <a:extLst/>
          </a:blip>
          <a:stretch>
            <a:fillRect/>
          </a:stretch>
        </p:blipFill>
        <p:spPr>
          <a:xfrm>
            <a:off x="4254063" y="4688480"/>
            <a:ext cx="14820901" cy="62611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3" name="SDKのコードも含めて、最近見たファイルを確認することができる！…"/>
          <p:cNvSpPr txBox="1"/>
          <p:nvPr/>
        </p:nvSpPr>
        <p:spPr>
          <a:xfrm>
            <a:off x="1245028" y="706344"/>
            <a:ext cx="1281836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SDKのコードも含めて、最近見たファイルを確認することができる！</a:t>
            </a:r>
          </a:p>
          <a:p>
            <a:pPr/>
            <a:r>
              <a:t>黄色くマーカーされているのが、プロジェクトで使用している外部ライブラリのファイルで、</a:t>
            </a:r>
          </a:p>
          <a:p>
            <a:pPr/>
            <a:r>
              <a:t>AndroidManifest.xmlなどの白い箇所はプロジェクト内のファイル。</a:t>
            </a:r>
          </a:p>
        </p:txBody>
      </p:sp>
      <p:pic>
        <p:nvPicPr>
          <p:cNvPr id="214" name="スクリーンショット 2021-07-02 20.14.53.png" descr="スクリーンショット 2021-07-02 20.14.53.png"/>
          <p:cNvPicPr>
            <a:picLocks noChangeAspect="1"/>
          </p:cNvPicPr>
          <p:nvPr/>
        </p:nvPicPr>
        <p:blipFill>
          <a:blip r:embed="rId2">
            <a:extLst/>
          </a:blip>
          <a:stretch>
            <a:fillRect/>
          </a:stretch>
        </p:blipFill>
        <p:spPr>
          <a:xfrm>
            <a:off x="3287798" y="2801017"/>
            <a:ext cx="6553201" cy="60706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ift + Shift (Class, File検索のメニューを出す)"/>
          <p:cNvSpPr txBox="1"/>
          <p:nvPr>
            <p:ph type="title"/>
          </p:nvPr>
        </p:nvSpPr>
        <p:spPr>
          <a:prstGeom prst="rect">
            <a:avLst/>
          </a:prstGeom>
        </p:spPr>
        <p:txBody>
          <a:bodyPr/>
          <a:lstStyle>
            <a:lvl1pPr defTabSz="2218888">
              <a:defRPr spc="-154" sz="7735"/>
            </a:lvl1pPr>
          </a:lstStyle>
          <a:p>
            <a:pPr/>
            <a:r>
              <a:t>Shift + Shift (Class, File検索のメニューを出す)</a:t>
            </a:r>
          </a:p>
        </p:txBody>
      </p:sp>
      <p:sp>
        <p:nvSpPr>
          <p:cNvPr id="217"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スクリーンショット 2021-07-02 20.18.51.png" descr="スクリーンショット 2021-07-02 20.18.51.png"/>
          <p:cNvPicPr>
            <a:picLocks noChangeAspect="1"/>
          </p:cNvPicPr>
          <p:nvPr/>
        </p:nvPicPr>
        <p:blipFill>
          <a:blip r:embed="rId2">
            <a:extLst/>
          </a:blip>
          <a:stretch>
            <a:fillRect/>
          </a:stretch>
        </p:blipFill>
        <p:spPr>
          <a:xfrm>
            <a:off x="4672121" y="4065133"/>
            <a:ext cx="14732001" cy="61849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スクリーンショット 2021-07-02 20.19.52.png" descr="スクリーンショット 2021-07-02 20.19.52.png"/>
          <p:cNvPicPr>
            <a:picLocks noChangeAspect="1"/>
          </p:cNvPicPr>
          <p:nvPr/>
        </p:nvPicPr>
        <p:blipFill>
          <a:blip r:embed="rId2">
            <a:extLst/>
          </a:blip>
          <a:stretch>
            <a:fillRect/>
          </a:stretch>
        </p:blipFill>
        <p:spPr>
          <a:xfrm>
            <a:off x="1508390" y="2417666"/>
            <a:ext cx="8559801" cy="2489201"/>
          </a:xfrm>
          <a:prstGeom prst="rect">
            <a:avLst/>
          </a:prstGeom>
          <a:ln w="12700">
            <a:miter lim="400000"/>
          </a:ln>
        </p:spPr>
      </p:pic>
      <p:sp>
        <p:nvSpPr>
          <p:cNvPr id="222" name="「Shift」＋「Shift」で検索メニューを出して、…"/>
          <p:cNvSpPr txBox="1"/>
          <p:nvPr/>
        </p:nvSpPr>
        <p:spPr>
          <a:xfrm>
            <a:off x="1043209" y="529776"/>
            <a:ext cx="831342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「Shift」＋「Shift」で検索メニューを出して、</a:t>
            </a:r>
          </a:p>
          <a:p>
            <a:pPr/>
            <a:r>
              <a:t>「Classes」タブを選択し、(今回だとFoo.java)</a:t>
            </a:r>
          </a:p>
          <a:p>
            <a:pPr/>
            <a:r>
              <a:t>開きたいクラス名を入力し候補に出たクラスをクリックする</a:t>
            </a:r>
          </a:p>
        </p:txBody>
      </p:sp>
      <p:pic>
        <p:nvPicPr>
          <p:cNvPr id="223" name="スクリーンショット 2021-07-02 20.21.53.png" descr="スクリーンショット 2021-07-02 20.21.53.png"/>
          <p:cNvPicPr>
            <a:picLocks noChangeAspect="1"/>
          </p:cNvPicPr>
          <p:nvPr/>
        </p:nvPicPr>
        <p:blipFill>
          <a:blip r:embed="rId3">
            <a:extLst/>
          </a:blip>
          <a:stretch>
            <a:fillRect/>
          </a:stretch>
        </p:blipFill>
        <p:spPr>
          <a:xfrm>
            <a:off x="13629479" y="2281935"/>
            <a:ext cx="4876801" cy="1816101"/>
          </a:xfrm>
          <a:prstGeom prst="rect">
            <a:avLst/>
          </a:prstGeom>
          <a:ln w="12700">
            <a:miter lim="400000"/>
          </a:ln>
        </p:spPr>
      </p:pic>
      <p:sp>
        <p:nvSpPr>
          <p:cNvPr id="224" name="開いた！"/>
          <p:cNvSpPr txBox="1"/>
          <p:nvPr/>
        </p:nvSpPr>
        <p:spPr>
          <a:xfrm>
            <a:off x="14565616" y="986976"/>
            <a:ext cx="1333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開いた！</a:t>
            </a:r>
          </a:p>
        </p:txBody>
      </p:sp>
      <p:sp>
        <p:nvSpPr>
          <p:cNvPr id="225" name="線"/>
          <p:cNvSpPr/>
          <p:nvPr/>
        </p:nvSpPr>
        <p:spPr>
          <a:xfrm>
            <a:off x="10109144" y="3555540"/>
            <a:ext cx="3211459" cy="1"/>
          </a:xfrm>
          <a:prstGeom prst="line">
            <a:avLst/>
          </a:prstGeom>
          <a:ln w="25400">
            <a:solidFill>
              <a:srgbClr val="000000"/>
            </a:solidFill>
            <a:miter lim="400000"/>
            <a:tailEnd type="triangle"/>
          </a:ln>
        </p:spPr>
        <p:txBody>
          <a:bodyPr lIns="50800" tIns="50800" rIns="50800" bIns="50800" anchor="ctr"/>
          <a:lstStyle/>
          <a:p>
            <a:pPr/>
          </a:p>
        </p:txBody>
      </p:sp>
      <p:pic>
        <p:nvPicPr>
          <p:cNvPr id="226" name="スクリーンショット 2021-07-02 20.22.32.png" descr="スクリーンショット 2021-07-02 20.22.32.png"/>
          <p:cNvPicPr>
            <a:picLocks noChangeAspect="1"/>
          </p:cNvPicPr>
          <p:nvPr/>
        </p:nvPicPr>
        <p:blipFill>
          <a:blip r:embed="rId4">
            <a:extLst/>
          </a:blip>
          <a:stretch>
            <a:fillRect/>
          </a:stretch>
        </p:blipFill>
        <p:spPr>
          <a:xfrm>
            <a:off x="1514740" y="7864758"/>
            <a:ext cx="8547101" cy="1752601"/>
          </a:xfrm>
          <a:prstGeom prst="rect">
            <a:avLst/>
          </a:prstGeom>
          <a:ln w="12700">
            <a:miter lim="400000"/>
          </a:ln>
        </p:spPr>
      </p:pic>
      <p:sp>
        <p:nvSpPr>
          <p:cNvPr id="227" name="「Shift」＋「Shift」で検索メニューを出して、…"/>
          <p:cNvSpPr txBox="1"/>
          <p:nvPr/>
        </p:nvSpPr>
        <p:spPr>
          <a:xfrm>
            <a:off x="1059633" y="5725412"/>
            <a:ext cx="892302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「Shift」＋「Shift」で検索メニューを出して、</a:t>
            </a:r>
          </a:p>
          <a:p>
            <a:pPr/>
            <a:r>
              <a:t>「Files」タブを選択し、(今回だとstrings.xml)</a:t>
            </a:r>
          </a:p>
          <a:p>
            <a:pPr/>
            <a:r>
              <a:t>開きたいファイル名を入力し候補に出たファイルをクリックする</a:t>
            </a:r>
          </a:p>
        </p:txBody>
      </p:sp>
      <p:sp>
        <p:nvSpPr>
          <p:cNvPr id="228" name="線"/>
          <p:cNvSpPr/>
          <p:nvPr/>
        </p:nvSpPr>
        <p:spPr>
          <a:xfrm>
            <a:off x="10586270" y="8591122"/>
            <a:ext cx="3211459" cy="1"/>
          </a:xfrm>
          <a:prstGeom prst="line">
            <a:avLst/>
          </a:prstGeom>
          <a:ln w="25400">
            <a:solidFill>
              <a:srgbClr val="000000"/>
            </a:solidFill>
            <a:miter lim="400000"/>
            <a:tailEnd type="triangle"/>
          </a:ln>
        </p:spPr>
        <p:txBody>
          <a:bodyPr lIns="50800" tIns="50800" rIns="50800" bIns="50800" anchor="ctr"/>
          <a:lstStyle/>
          <a:p>
            <a:pPr/>
          </a:p>
        </p:txBody>
      </p:sp>
      <p:pic>
        <p:nvPicPr>
          <p:cNvPr id="229" name="スクリーンショット 2021-07-02 20.23.56.png" descr="スクリーンショット 2021-07-02 20.23.56.png"/>
          <p:cNvPicPr>
            <a:picLocks noChangeAspect="1"/>
          </p:cNvPicPr>
          <p:nvPr/>
        </p:nvPicPr>
        <p:blipFill>
          <a:blip r:embed="rId5">
            <a:extLst/>
          </a:blip>
          <a:stretch>
            <a:fillRect/>
          </a:stretch>
        </p:blipFill>
        <p:spPr>
          <a:xfrm>
            <a:off x="13945782" y="7416916"/>
            <a:ext cx="7264401" cy="1930401"/>
          </a:xfrm>
          <a:prstGeom prst="rect">
            <a:avLst/>
          </a:prstGeom>
          <a:ln w="12700">
            <a:miter lim="400000"/>
          </a:ln>
        </p:spPr>
      </p:pic>
      <p:sp>
        <p:nvSpPr>
          <p:cNvPr id="230" name="開いた！"/>
          <p:cNvSpPr txBox="1"/>
          <p:nvPr/>
        </p:nvSpPr>
        <p:spPr>
          <a:xfrm>
            <a:off x="14565616" y="6654800"/>
            <a:ext cx="133350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開いた！</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esc (エディタに戻る)"/>
          <p:cNvSpPr txBox="1"/>
          <p:nvPr>
            <p:ph type="title"/>
          </p:nvPr>
        </p:nvSpPr>
        <p:spPr>
          <a:prstGeom prst="rect">
            <a:avLst/>
          </a:prstGeom>
        </p:spPr>
        <p:txBody>
          <a:bodyPr/>
          <a:lstStyle/>
          <a:p>
            <a:pPr/>
            <a:r>
              <a:t>esc (エディタに戻る)</a:t>
            </a:r>
          </a:p>
        </p:txBody>
      </p:sp>
      <p:sp>
        <p:nvSpPr>
          <p:cNvPr id="233" name="スライド番号"/>
          <p:cNvSpPr txBox="1"/>
          <p:nvPr>
            <p:ph type="sldNum" sz="quarter" idx="4294967295"/>
          </p:nvPr>
        </p:nvSpPr>
        <p:spPr>
          <a:xfrm>
            <a:off x="11977954" y="13125399"/>
            <a:ext cx="41559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4" name="スクリーンショット 2021-07-02 20.24.44.png" descr="スクリーンショット 2021-07-02 20.24.44.png"/>
          <p:cNvPicPr>
            <a:picLocks noChangeAspect="1"/>
          </p:cNvPicPr>
          <p:nvPr/>
        </p:nvPicPr>
        <p:blipFill>
          <a:blip r:embed="rId2">
            <a:extLst/>
          </a:blip>
          <a:stretch>
            <a:fillRect/>
          </a:stretch>
        </p:blipFill>
        <p:spPr>
          <a:xfrm>
            <a:off x="3917843" y="5128247"/>
            <a:ext cx="14655801" cy="61087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以下のようにエディタ上に適当なダイアログが表示されてるとして、…"/>
          <p:cNvSpPr txBox="1"/>
          <p:nvPr/>
        </p:nvSpPr>
        <p:spPr>
          <a:xfrm>
            <a:off x="2930572" y="934944"/>
            <a:ext cx="94472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以下のようにエディタ上に適当なダイアログが表示されてるとして、</a:t>
            </a:r>
          </a:p>
          <a:p>
            <a:pPr/>
            <a:r>
              <a:t>閉じて、すぐにエディタに戻りたい時 「esc」を押す</a:t>
            </a:r>
          </a:p>
        </p:txBody>
      </p:sp>
      <p:pic>
        <p:nvPicPr>
          <p:cNvPr id="238" name="スクリーンショット 2021-07-02 20.25.26.png" descr="スクリーンショット 2021-07-02 20.25.26.png"/>
          <p:cNvPicPr>
            <a:picLocks noChangeAspect="1"/>
          </p:cNvPicPr>
          <p:nvPr/>
        </p:nvPicPr>
        <p:blipFill>
          <a:blip r:embed="rId2">
            <a:extLst/>
          </a:blip>
          <a:stretch>
            <a:fillRect/>
          </a:stretch>
        </p:blipFill>
        <p:spPr>
          <a:xfrm>
            <a:off x="835584" y="2155864"/>
            <a:ext cx="10321997" cy="6451248"/>
          </a:xfrm>
          <a:prstGeom prst="rect">
            <a:avLst/>
          </a:prstGeom>
          <a:ln w="12700">
            <a:miter lim="400000"/>
          </a:ln>
        </p:spPr>
      </p:pic>
      <p:pic>
        <p:nvPicPr>
          <p:cNvPr id="239" name="スクリーンショット 2021-07-02 20.26.34.png" descr="スクリーンショット 2021-07-02 20.26.34.png"/>
          <p:cNvPicPr>
            <a:picLocks noChangeAspect="1"/>
          </p:cNvPicPr>
          <p:nvPr/>
        </p:nvPicPr>
        <p:blipFill>
          <a:blip r:embed="rId3">
            <a:extLst/>
          </a:blip>
          <a:stretch>
            <a:fillRect/>
          </a:stretch>
        </p:blipFill>
        <p:spPr>
          <a:xfrm>
            <a:off x="12951597" y="2222406"/>
            <a:ext cx="10629164" cy="6643228"/>
          </a:xfrm>
          <a:prstGeom prst="rect">
            <a:avLst/>
          </a:prstGeom>
          <a:ln w="12700">
            <a:miter lim="400000"/>
          </a:ln>
        </p:spPr>
      </p:pic>
      <p:sp>
        <p:nvSpPr>
          <p:cNvPr id="240" name="エディタに戻った！"/>
          <p:cNvSpPr txBox="1"/>
          <p:nvPr/>
        </p:nvSpPr>
        <p:spPr>
          <a:xfrm>
            <a:off x="17070751" y="902095"/>
            <a:ext cx="282092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エディタに戻った！</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ommand + N (コンストラクタなどの自動生成)"/>
          <p:cNvSpPr txBox="1"/>
          <p:nvPr>
            <p:ph type="title"/>
          </p:nvPr>
        </p:nvSpPr>
        <p:spPr>
          <a:prstGeom prst="rect">
            <a:avLst/>
          </a:prstGeom>
        </p:spPr>
        <p:txBody>
          <a:bodyPr/>
          <a:lstStyle>
            <a:lvl1pPr defTabSz="2218888">
              <a:defRPr spc="-154" sz="7735"/>
            </a:lvl1pPr>
          </a:lstStyle>
          <a:p>
            <a:pPr/>
            <a:r>
              <a:t>command + N (コンストラクタなどの自動生成)</a:t>
            </a:r>
          </a:p>
        </p:txBody>
      </p:sp>
      <p:sp>
        <p:nvSpPr>
          <p:cNvPr id="243"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スクリーンショット 2021-07-02 20.28.04.png" descr="スクリーンショット 2021-07-02 20.28.04.png"/>
          <p:cNvPicPr>
            <a:picLocks noChangeAspect="1"/>
          </p:cNvPicPr>
          <p:nvPr/>
        </p:nvPicPr>
        <p:blipFill>
          <a:blip r:embed="rId2">
            <a:extLst/>
          </a:blip>
          <a:stretch>
            <a:fillRect/>
          </a:stretch>
        </p:blipFill>
        <p:spPr>
          <a:xfrm>
            <a:off x="4336848" y="4188124"/>
            <a:ext cx="14681201" cy="61087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7" name="スクリーンショット 2021-07-02 20.34.01.png" descr="スクリーンショット 2021-07-02 20.34.01.png"/>
          <p:cNvPicPr>
            <a:picLocks noChangeAspect="1"/>
          </p:cNvPicPr>
          <p:nvPr/>
        </p:nvPicPr>
        <p:blipFill>
          <a:blip r:embed="rId2">
            <a:extLst/>
          </a:blip>
          <a:stretch>
            <a:fillRect/>
          </a:stretch>
        </p:blipFill>
        <p:spPr>
          <a:xfrm>
            <a:off x="1244696" y="1675308"/>
            <a:ext cx="4483101" cy="4572001"/>
          </a:xfrm>
          <a:prstGeom prst="rect">
            <a:avLst/>
          </a:prstGeom>
          <a:ln w="12700">
            <a:miter lim="400000"/>
          </a:ln>
        </p:spPr>
      </p:pic>
      <p:sp>
        <p:nvSpPr>
          <p:cNvPr id="248" name="適当な空白行で、…"/>
          <p:cNvSpPr txBox="1"/>
          <p:nvPr/>
        </p:nvSpPr>
        <p:spPr>
          <a:xfrm>
            <a:off x="865523" y="352271"/>
            <a:ext cx="8313726"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適当な空白行で、</a:t>
            </a:r>
          </a:p>
          <a:p>
            <a:pPr/>
            <a:r>
              <a:t>「command + N」して、「Constructor」をクリックする</a:t>
            </a:r>
          </a:p>
        </p:txBody>
      </p:sp>
      <p:pic>
        <p:nvPicPr>
          <p:cNvPr id="249" name="スクリーンショット 2021-07-02 20.35.21.png" descr="スクリーンショット 2021-07-02 20.35.21.png"/>
          <p:cNvPicPr>
            <a:picLocks noChangeAspect="1"/>
          </p:cNvPicPr>
          <p:nvPr/>
        </p:nvPicPr>
        <p:blipFill>
          <a:blip r:embed="rId3">
            <a:extLst/>
          </a:blip>
          <a:stretch>
            <a:fillRect/>
          </a:stretch>
        </p:blipFill>
        <p:spPr>
          <a:xfrm>
            <a:off x="17735181" y="3218106"/>
            <a:ext cx="4419601" cy="2540001"/>
          </a:xfrm>
          <a:prstGeom prst="rect">
            <a:avLst/>
          </a:prstGeom>
          <a:ln w="12700">
            <a:miter lim="400000"/>
          </a:ln>
        </p:spPr>
      </p:pic>
      <p:pic>
        <p:nvPicPr>
          <p:cNvPr id="250" name="スクリーンショット 2021-07-02 20.35.00.png" descr="スクリーンショット 2021-07-02 20.35.00.png"/>
          <p:cNvPicPr>
            <a:picLocks noChangeAspect="1"/>
          </p:cNvPicPr>
          <p:nvPr/>
        </p:nvPicPr>
        <p:blipFill>
          <a:blip r:embed="rId4">
            <a:extLst/>
          </a:blip>
          <a:stretch>
            <a:fillRect/>
          </a:stretch>
        </p:blipFill>
        <p:spPr>
          <a:xfrm>
            <a:off x="9539548" y="1994005"/>
            <a:ext cx="4775201" cy="7150101"/>
          </a:xfrm>
          <a:prstGeom prst="rect">
            <a:avLst/>
          </a:prstGeom>
          <a:ln w="12700">
            <a:miter lim="400000"/>
          </a:ln>
        </p:spPr>
      </p:pic>
      <p:sp>
        <p:nvSpPr>
          <p:cNvPr id="251" name="線"/>
          <p:cNvSpPr/>
          <p:nvPr/>
        </p:nvSpPr>
        <p:spPr>
          <a:xfrm>
            <a:off x="14706198" y="4102899"/>
            <a:ext cx="2637533" cy="1"/>
          </a:xfrm>
          <a:prstGeom prst="line">
            <a:avLst/>
          </a:prstGeom>
          <a:ln w="25400">
            <a:solidFill>
              <a:srgbClr val="000000"/>
            </a:solidFill>
            <a:miter lim="400000"/>
            <a:tailEnd type="triangle"/>
          </a:ln>
        </p:spPr>
        <p:txBody>
          <a:bodyPr lIns="50800" tIns="50800" rIns="50800" bIns="50800" anchor="ctr"/>
          <a:lstStyle/>
          <a:p>
            <a:pPr/>
          </a:p>
        </p:txBody>
      </p:sp>
      <p:sp>
        <p:nvSpPr>
          <p:cNvPr id="252" name="線"/>
          <p:cNvSpPr/>
          <p:nvPr/>
        </p:nvSpPr>
        <p:spPr>
          <a:xfrm>
            <a:off x="5062711" y="3717853"/>
            <a:ext cx="4024234" cy="1"/>
          </a:xfrm>
          <a:prstGeom prst="line">
            <a:avLst/>
          </a:prstGeom>
          <a:ln w="25400">
            <a:solidFill>
              <a:srgbClr val="000000"/>
            </a:solidFill>
            <a:miter lim="400000"/>
            <a:tailEnd type="triangle"/>
          </a:ln>
        </p:spPr>
        <p:txBody>
          <a:bodyPr lIns="50800" tIns="50800" rIns="50800" bIns="50800" anchor="ctr"/>
          <a:lstStyle/>
          <a:p>
            <a:pPr/>
          </a:p>
        </p:txBody>
      </p:sp>
      <p:sp>
        <p:nvSpPr>
          <p:cNvPr id="253" name="コンストラクタの引数に…"/>
          <p:cNvSpPr txBox="1"/>
          <p:nvPr/>
        </p:nvSpPr>
        <p:spPr>
          <a:xfrm>
            <a:off x="10077145" y="335552"/>
            <a:ext cx="4229710"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コンストラクタの引数に</a:t>
            </a:r>
          </a:p>
          <a:p>
            <a:pPr/>
            <a:r>
              <a:t>取りたい変数を選択し、</a:t>
            </a:r>
          </a:p>
          <a:p>
            <a:pPr/>
            <a:r>
              <a:t>「OK」ボタンをクリックする</a:t>
            </a:r>
          </a:p>
        </p:txBody>
      </p:sp>
      <p:sp>
        <p:nvSpPr>
          <p:cNvPr id="254" name="コンストラクタが生成された！"/>
          <p:cNvSpPr txBox="1"/>
          <p:nvPr/>
        </p:nvSpPr>
        <p:spPr>
          <a:xfrm>
            <a:off x="17760327" y="937409"/>
            <a:ext cx="4369309"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コンストラクタが生成された！</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ommand + B(メソッドの宣言箇所に遷移する等)"/>
          <p:cNvSpPr txBox="1"/>
          <p:nvPr>
            <p:ph type="title"/>
          </p:nvPr>
        </p:nvSpPr>
        <p:spPr>
          <a:prstGeom prst="rect">
            <a:avLst/>
          </a:prstGeom>
        </p:spPr>
        <p:txBody>
          <a:bodyPr/>
          <a:lstStyle>
            <a:lvl1pPr defTabSz="2170121">
              <a:defRPr spc="-151" sz="7565"/>
            </a:lvl1pPr>
          </a:lstStyle>
          <a:p>
            <a:pPr/>
            <a:r>
              <a:t>command + B(メソッドの宣言箇所に遷移する等) </a:t>
            </a:r>
          </a:p>
        </p:txBody>
      </p:sp>
      <p:sp>
        <p:nvSpPr>
          <p:cNvPr id="257"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スクリーンショット 2021-07-02 20.43.48.png" descr="スクリーンショット 2021-07-02 20.43.48.png"/>
          <p:cNvPicPr>
            <a:picLocks noChangeAspect="1"/>
          </p:cNvPicPr>
          <p:nvPr/>
        </p:nvPicPr>
        <p:blipFill>
          <a:blip r:embed="rId2">
            <a:extLst/>
          </a:blip>
          <a:stretch>
            <a:fillRect/>
          </a:stretch>
        </p:blipFill>
        <p:spPr>
          <a:xfrm>
            <a:off x="4222065" y="3052462"/>
            <a:ext cx="14732001" cy="60071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スクリーンショット 2021-07-02 20.39.38.png" descr="スクリーンショット 2021-07-02 20.39.38.png"/>
          <p:cNvPicPr>
            <a:picLocks noChangeAspect="1"/>
          </p:cNvPicPr>
          <p:nvPr/>
        </p:nvPicPr>
        <p:blipFill>
          <a:blip r:embed="rId2">
            <a:extLst/>
          </a:blip>
          <a:stretch>
            <a:fillRect/>
          </a:stretch>
        </p:blipFill>
        <p:spPr>
          <a:xfrm>
            <a:off x="1464859" y="2251003"/>
            <a:ext cx="6375401" cy="1409701"/>
          </a:xfrm>
          <a:prstGeom prst="rect">
            <a:avLst/>
          </a:prstGeom>
          <a:ln w="12700">
            <a:miter lim="400000"/>
          </a:ln>
        </p:spPr>
      </p:pic>
      <p:sp>
        <p:nvSpPr>
          <p:cNvPr id="262" name="メソッドの宣言箇所に遷移したい場合、…"/>
          <p:cNvSpPr txBox="1"/>
          <p:nvPr/>
        </p:nvSpPr>
        <p:spPr>
          <a:xfrm>
            <a:off x="1622671" y="582747"/>
            <a:ext cx="56007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メソッドの宣言箇所に遷移したい場合、</a:t>
            </a:r>
          </a:p>
          <a:p>
            <a:pPr/>
            <a:r>
              <a:t>メソッドにカーソルを当てて、</a:t>
            </a:r>
          </a:p>
          <a:p>
            <a:pPr/>
            <a:r>
              <a:t>「command + B」する</a:t>
            </a:r>
          </a:p>
        </p:txBody>
      </p:sp>
      <p:sp>
        <p:nvSpPr>
          <p:cNvPr id="263" name="線"/>
          <p:cNvSpPr/>
          <p:nvPr/>
        </p:nvSpPr>
        <p:spPr>
          <a:xfrm>
            <a:off x="8219870" y="2637388"/>
            <a:ext cx="2287666" cy="1"/>
          </a:xfrm>
          <a:prstGeom prst="line">
            <a:avLst/>
          </a:prstGeom>
          <a:ln w="25400">
            <a:solidFill>
              <a:srgbClr val="000000"/>
            </a:solidFill>
            <a:miter lim="400000"/>
            <a:tailEnd type="triangle"/>
          </a:ln>
        </p:spPr>
        <p:txBody>
          <a:bodyPr lIns="50800" tIns="50800" rIns="50800" bIns="50800" anchor="ctr"/>
          <a:lstStyle/>
          <a:p>
            <a:pPr/>
          </a:p>
        </p:txBody>
      </p:sp>
      <p:pic>
        <p:nvPicPr>
          <p:cNvPr id="264" name="スクリーンショット 2021-07-02 20.41.19.png" descr="スクリーンショット 2021-07-02 20.41.19.png"/>
          <p:cNvPicPr>
            <a:picLocks noChangeAspect="1"/>
          </p:cNvPicPr>
          <p:nvPr/>
        </p:nvPicPr>
        <p:blipFill>
          <a:blip r:embed="rId3">
            <a:extLst/>
          </a:blip>
          <a:stretch>
            <a:fillRect/>
          </a:stretch>
        </p:blipFill>
        <p:spPr>
          <a:xfrm>
            <a:off x="10887146" y="1454172"/>
            <a:ext cx="10617201" cy="3886201"/>
          </a:xfrm>
          <a:prstGeom prst="rect">
            <a:avLst/>
          </a:prstGeom>
          <a:ln w="12700">
            <a:miter lim="400000"/>
          </a:ln>
        </p:spPr>
      </p:pic>
      <p:sp>
        <p:nvSpPr>
          <p:cNvPr id="265" name="宣言箇所に遷移した"/>
          <p:cNvSpPr txBox="1"/>
          <p:nvPr/>
        </p:nvSpPr>
        <p:spPr>
          <a:xfrm>
            <a:off x="12475956" y="775095"/>
            <a:ext cx="2857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宣言箇所に遷移した</a:t>
            </a:r>
          </a:p>
        </p:txBody>
      </p:sp>
      <p:pic>
        <p:nvPicPr>
          <p:cNvPr id="266" name="スクリーンショット 2021-07-02 20.46.15.png" descr="スクリーンショット 2021-07-02 20.46.15.png"/>
          <p:cNvPicPr>
            <a:picLocks noChangeAspect="1"/>
          </p:cNvPicPr>
          <p:nvPr/>
        </p:nvPicPr>
        <p:blipFill>
          <a:blip r:embed="rId4">
            <a:extLst/>
          </a:blip>
          <a:stretch>
            <a:fillRect/>
          </a:stretch>
        </p:blipFill>
        <p:spPr>
          <a:xfrm>
            <a:off x="11937066" y="7775668"/>
            <a:ext cx="9829801" cy="1435101"/>
          </a:xfrm>
          <a:prstGeom prst="rect">
            <a:avLst/>
          </a:prstGeom>
          <a:ln w="12700">
            <a:miter lim="400000"/>
          </a:ln>
        </p:spPr>
      </p:pic>
      <p:pic>
        <p:nvPicPr>
          <p:cNvPr id="267" name="スクリーンショット 2021-07-02 20.46.00.png" descr="スクリーンショット 2021-07-02 20.46.00.png"/>
          <p:cNvPicPr>
            <a:picLocks noChangeAspect="1"/>
          </p:cNvPicPr>
          <p:nvPr/>
        </p:nvPicPr>
        <p:blipFill>
          <a:blip r:embed="rId5">
            <a:extLst/>
          </a:blip>
          <a:stretch>
            <a:fillRect/>
          </a:stretch>
        </p:blipFill>
        <p:spPr>
          <a:xfrm>
            <a:off x="1285826" y="7969332"/>
            <a:ext cx="7086601" cy="2120901"/>
          </a:xfrm>
          <a:prstGeom prst="rect">
            <a:avLst/>
          </a:prstGeom>
          <a:ln w="12700">
            <a:miter lim="400000"/>
          </a:ln>
        </p:spPr>
      </p:pic>
      <p:sp>
        <p:nvSpPr>
          <p:cNvPr id="268" name="変数の使用箇所も 「command + B」で確認可能！"/>
          <p:cNvSpPr txBox="1"/>
          <p:nvPr/>
        </p:nvSpPr>
        <p:spPr>
          <a:xfrm>
            <a:off x="819370" y="6654800"/>
            <a:ext cx="7207302"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変数の使用箇所も 「command + B」で確認可能！</a:t>
            </a:r>
          </a:p>
        </p:txBody>
      </p:sp>
      <p:sp>
        <p:nvSpPr>
          <p:cNvPr id="269" name="線"/>
          <p:cNvSpPr/>
          <p:nvPr/>
        </p:nvSpPr>
        <p:spPr>
          <a:xfrm>
            <a:off x="9010914" y="9029782"/>
            <a:ext cx="2287666" cy="1"/>
          </a:xfrm>
          <a:prstGeom prst="line">
            <a:avLst/>
          </a:prstGeom>
          <a:ln w="25400">
            <a:solidFill>
              <a:srgbClr val="000000"/>
            </a:solidFill>
            <a:miter lim="400000"/>
            <a:tailEnd type="triangle"/>
          </a:ln>
        </p:spPr>
        <p:txBody>
          <a:bodyPr lIns="50800" tIns="50800" rIns="50800" bIns="50800" anchor="ctr"/>
          <a:lstStyle/>
          <a:p>
            <a:pPr/>
          </a:p>
        </p:txBody>
      </p:sp>
      <p:sp>
        <p:nvSpPr>
          <p:cNvPr id="270" name="btn3という変数は２箇所で使われている！"/>
          <p:cNvSpPr txBox="1"/>
          <p:nvPr/>
        </p:nvSpPr>
        <p:spPr>
          <a:xfrm>
            <a:off x="12663298" y="6654800"/>
            <a:ext cx="5985663"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btn3という変数は２箇所で使われている！</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目次"/>
          <p:cNvSpPr txBox="1"/>
          <p:nvPr>
            <p:ph type="title"/>
          </p:nvPr>
        </p:nvSpPr>
        <p:spPr>
          <a:prstGeom prst="rect">
            <a:avLst/>
          </a:prstGeom>
        </p:spPr>
        <p:txBody>
          <a:bodyPr/>
          <a:lstStyle/>
          <a:p>
            <a:pPr/>
            <a:r>
              <a:t>目次</a:t>
            </a:r>
          </a:p>
        </p:txBody>
      </p:sp>
      <p:sp>
        <p:nvSpPr>
          <p:cNvPr id="156" name="option + Enter (コード修正の提案) ※…"/>
          <p:cNvSpPr txBox="1"/>
          <p:nvPr>
            <p:ph type="body" idx="1"/>
          </p:nvPr>
        </p:nvSpPr>
        <p:spPr>
          <a:xfrm>
            <a:off x="1206500" y="3384317"/>
            <a:ext cx="21971000" cy="9678054"/>
          </a:xfrm>
          <a:prstGeom prst="rect">
            <a:avLst/>
          </a:prstGeom>
        </p:spPr>
        <p:txBody>
          <a:bodyPr/>
          <a:lstStyle/>
          <a:p>
            <a:pPr marL="280415" indent="-280415" defTabSz="1121635">
              <a:spcBef>
                <a:spcPts val="2000"/>
              </a:spcBef>
              <a:defRPr sz="1840"/>
            </a:pPr>
            <a:r>
              <a:rPr u="sng">
                <a:hlinkClick r:id="rId2" invalidUrl="" action="ppaction://hlinksldjump" tgtFrame="" tooltip="" history="1" highlightClick="0" endSnd="0"/>
              </a:rPr>
              <a:t>option + Enter (コード修正の提案) ※</a:t>
            </a:r>
          </a:p>
          <a:p>
            <a:pPr marL="280415" indent="-280415" defTabSz="1121635">
              <a:spcBef>
                <a:spcPts val="2000"/>
              </a:spcBef>
              <a:defRPr sz="1840"/>
            </a:pPr>
            <a:r>
              <a:rPr u="sng">
                <a:hlinkClick r:id="rId3" invalidUrl="" action="ppaction://hlinksldjump" tgtFrame="" tooltip="" history="1" highlightClick="0" endSnd="0"/>
              </a:rPr>
              <a:t>command + / (コメントアウトのトグル) ※</a:t>
            </a:r>
          </a:p>
          <a:p>
            <a:pPr marL="280415" indent="-280415" defTabSz="1121635">
              <a:spcBef>
                <a:spcPts val="2000"/>
              </a:spcBef>
              <a:defRPr sz="1840"/>
            </a:pPr>
            <a:r>
              <a:rPr u="sng">
                <a:hlinkClick r:id="rId4" invalidUrl="" action="ppaction://hlinksldjump" tgtFrame="" tooltip="" history="1" highlightClick="0" endSnd="0"/>
              </a:rPr>
              <a:t>option + command + L  (コードフォーマットを適用する) ※</a:t>
            </a:r>
          </a:p>
          <a:p>
            <a:pPr marL="280415" indent="-280415" defTabSz="1121635">
              <a:spcBef>
                <a:spcPts val="2000"/>
              </a:spcBef>
              <a:defRPr sz="1840"/>
            </a:pPr>
            <a:r>
              <a:rPr u="sng">
                <a:hlinkClick r:id="rId5" invalidUrl="" action="ppaction://hlinksldjump" tgtFrame="" tooltip="" history="1" highlightClick="0" endSnd="0"/>
              </a:rPr>
              <a:t>command + E (最近開いたファイル一覧を見る) ※</a:t>
            </a:r>
          </a:p>
          <a:p>
            <a:pPr marL="280415" indent="-280415" defTabSz="1121635">
              <a:spcBef>
                <a:spcPts val="2000"/>
              </a:spcBef>
              <a:defRPr sz="1840"/>
            </a:pPr>
            <a:r>
              <a:rPr u="sng">
                <a:hlinkClick r:id="rId6" invalidUrl="" action="ppaction://hlinksldjump" tgtFrame="" tooltip="" history="1" highlightClick="0" endSnd="0"/>
              </a:rPr>
              <a:t>Shift + Shift (Class, File検索のメニューを出す) ※</a:t>
            </a:r>
          </a:p>
          <a:p>
            <a:pPr marL="280415" indent="-280415" defTabSz="1121635">
              <a:spcBef>
                <a:spcPts val="2000"/>
              </a:spcBef>
              <a:defRPr sz="1840"/>
            </a:pPr>
            <a:r>
              <a:rPr u="sng">
                <a:hlinkClick r:id="rId7" invalidUrl="" action="ppaction://hlinksldjump" tgtFrame="" tooltip="" history="1" highlightClick="0" endSnd="0"/>
              </a:rPr>
              <a:t>esc (エディタに戻る) ※</a:t>
            </a:r>
          </a:p>
          <a:p>
            <a:pPr marL="280415" indent="-280415" defTabSz="1121635">
              <a:spcBef>
                <a:spcPts val="2000"/>
              </a:spcBef>
              <a:defRPr sz="1840"/>
            </a:pPr>
            <a:r>
              <a:rPr u="sng">
                <a:hlinkClick r:id="rId8" invalidUrl="" action="ppaction://hlinksldjump" tgtFrame="" tooltip="" history="1" highlightClick="0" endSnd="0"/>
              </a:rPr>
              <a:t>command + N (コンストラクタなどの自動生成) ※</a:t>
            </a:r>
          </a:p>
          <a:p>
            <a:pPr marL="280415" indent="-280415" defTabSz="1121635">
              <a:spcBef>
                <a:spcPts val="2000"/>
              </a:spcBef>
              <a:defRPr sz="1840"/>
            </a:pPr>
            <a:r>
              <a:rPr u="sng">
                <a:hlinkClick r:id="rId9" invalidUrl="" action="ppaction://hlinksldjump" tgtFrame="" tooltip="" history="1" highlightClick="0" endSnd="0"/>
              </a:rPr>
              <a:t>command + B (メソッドの宣言箇所に遷移する等) ※</a:t>
            </a:r>
          </a:p>
          <a:p>
            <a:pPr marL="280415" indent="-280415" defTabSz="1121635">
              <a:spcBef>
                <a:spcPts val="2000"/>
              </a:spcBef>
              <a:defRPr sz="1840"/>
            </a:pPr>
            <a:r>
              <a:rPr u="sng">
                <a:hlinkClick r:id="rId10" invalidUrl="" action="ppaction://hlinksldjump" tgtFrame="" tooltip="" history="1" highlightClick="0" endSnd="0"/>
              </a:rPr>
              <a:t>command + W (今開いてるファイルを閉じる) ※</a:t>
            </a:r>
          </a:p>
          <a:p>
            <a:pPr marL="280415" indent="-280415" defTabSz="1121635">
              <a:spcBef>
                <a:spcPts val="2000"/>
              </a:spcBef>
              <a:defRPr sz="1840"/>
            </a:pPr>
            <a:r>
              <a:rPr u="sng">
                <a:hlinkClick r:id="rId11" invalidUrl="" action="ppaction://hlinksldjump" tgtFrame="" tooltip="" history="1" highlightClick="0" endSnd="0"/>
              </a:rPr>
              <a:t>control + クリック ※</a:t>
            </a:r>
          </a:p>
          <a:p>
            <a:pPr lvl="1" marL="560831" indent="-280415" defTabSz="1121635">
              <a:spcBef>
                <a:spcPts val="2000"/>
              </a:spcBef>
              <a:defRPr sz="1840"/>
            </a:pPr>
            <a:r>
              <a:t>Find Usage (参照している箇所を見つける) ※</a:t>
            </a:r>
          </a:p>
          <a:p>
            <a:pPr lvl="1" marL="560831" indent="-280415" defTabSz="1121635">
              <a:spcBef>
                <a:spcPts val="2000"/>
              </a:spcBef>
              <a:defRPr sz="1840"/>
            </a:pPr>
            <a:r>
              <a:t>Refactor (変数名を変えたりなどのリファクタリング) ※</a:t>
            </a:r>
          </a:p>
          <a:p>
            <a:pPr marL="280415" indent="-280415" defTabSz="1121635">
              <a:spcBef>
                <a:spcPts val="2000"/>
              </a:spcBef>
              <a:defRPr sz="1840"/>
            </a:pPr>
            <a:r>
              <a:t>control + R (アプリ実行)</a:t>
            </a:r>
          </a:p>
          <a:p>
            <a:pPr marL="280415" indent="-280415" defTabSz="1121635">
              <a:spcBef>
                <a:spcPts val="2000"/>
              </a:spcBef>
              <a:defRPr sz="1840"/>
            </a:pPr>
            <a:r>
              <a:rPr u="sng">
                <a:hlinkClick r:id="rId12" invalidUrl="" action="ppaction://hlinksldjump" tgtFrame="" tooltip="" history="1" highlightClick="0" endSnd="0"/>
              </a:rPr>
              <a:t>Shift + command + F (プロジェクト内のキーワード検索)</a:t>
            </a:r>
          </a:p>
          <a:p>
            <a:pPr marL="280415" indent="-280415" defTabSz="1121635">
              <a:spcBef>
                <a:spcPts val="2000"/>
              </a:spcBef>
              <a:defRPr sz="1840"/>
            </a:pPr>
            <a:r>
              <a:t>option + ↑ / ↓ (コードの選択範囲を拡大縮小する)</a:t>
            </a:r>
          </a:p>
          <a:p>
            <a:pPr marL="280415" indent="-280415" defTabSz="1121635">
              <a:spcBef>
                <a:spcPts val="2000"/>
              </a:spcBef>
              <a:defRPr sz="1840"/>
            </a:pPr>
            <a:r>
              <a:rPr u="sng">
                <a:hlinkClick r:id="rId13" invalidUrl="" action="ppaction://hlinksldjump" tgtFrame="" tooltip="" history="1" highlightClick="0" endSnd="0"/>
              </a:rPr>
              <a:t>control + T (リファクタリングメニューを出す)</a:t>
            </a:r>
          </a:p>
          <a:p>
            <a:pPr marL="280415" indent="-280415" defTabSz="1121635">
              <a:spcBef>
                <a:spcPts val="2000"/>
              </a:spcBef>
              <a:defRPr sz="1840"/>
            </a:pPr>
            <a:r>
              <a:t>F2 (エラー箇所へ飛ぶ)</a:t>
            </a:r>
          </a:p>
        </p:txBody>
      </p:sp>
      <p:sp>
        <p:nvSpPr>
          <p:cNvPr id="157" name="※印があるものは必須で覚えたいもの。それ以外は任意。"/>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5500">
                <a:solidFill>
                  <a:srgbClr val="000000"/>
                </a:solidFill>
                <a:latin typeface="+mn-lt"/>
                <a:ea typeface="+mn-ea"/>
                <a:cs typeface="+mn-cs"/>
                <a:sym typeface="ヒラギノ角ゴ ProN W6"/>
              </a:defRPr>
            </a:lvl1pPr>
          </a:lstStyle>
          <a:p>
            <a:pPr/>
            <a:r>
              <a:t>※印があるものは必須で覚えたいもの。それ以外は任意。</a:t>
            </a:r>
          </a:p>
        </p:txBody>
      </p:sp>
      <p:sp>
        <p:nvSpPr>
          <p:cNvPr id="158"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ommand + W (今開いてるファイルを閉じる)"/>
          <p:cNvSpPr txBox="1"/>
          <p:nvPr>
            <p:ph type="title"/>
          </p:nvPr>
        </p:nvSpPr>
        <p:spPr>
          <a:prstGeom prst="rect">
            <a:avLst/>
          </a:prstGeom>
        </p:spPr>
        <p:txBody>
          <a:bodyPr/>
          <a:lstStyle>
            <a:lvl1pPr defTabSz="2316421">
              <a:defRPr spc="-161" sz="8075"/>
            </a:lvl1pPr>
          </a:lstStyle>
          <a:p>
            <a:pPr/>
            <a:r>
              <a:t>command + W (今開いてるファイルを閉じる)</a:t>
            </a:r>
          </a:p>
        </p:txBody>
      </p:sp>
      <p:sp>
        <p:nvSpPr>
          <p:cNvPr id="273"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4" name="スクリーンショット 2021-07-02 20.48.37.png" descr="スクリーンショット 2021-07-02 20.48.37.png"/>
          <p:cNvPicPr>
            <a:picLocks noChangeAspect="1"/>
          </p:cNvPicPr>
          <p:nvPr/>
        </p:nvPicPr>
        <p:blipFill>
          <a:blip r:embed="rId2">
            <a:extLst/>
          </a:blip>
          <a:stretch>
            <a:fillRect/>
          </a:stretch>
        </p:blipFill>
        <p:spPr>
          <a:xfrm>
            <a:off x="6187438" y="5488850"/>
            <a:ext cx="14579601" cy="59944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スクリーンショット 2021-07-02 20.51.27.png" descr="スクリーンショット 2021-07-02 20.51.27.png"/>
          <p:cNvPicPr>
            <a:picLocks noChangeAspect="1"/>
          </p:cNvPicPr>
          <p:nvPr/>
        </p:nvPicPr>
        <p:blipFill>
          <a:blip r:embed="rId2">
            <a:extLst/>
          </a:blip>
          <a:stretch>
            <a:fillRect/>
          </a:stretch>
        </p:blipFill>
        <p:spPr>
          <a:xfrm>
            <a:off x="1168884" y="3112284"/>
            <a:ext cx="8971637" cy="5479006"/>
          </a:xfrm>
          <a:prstGeom prst="rect">
            <a:avLst/>
          </a:prstGeom>
          <a:ln w="12700">
            <a:miter lim="400000"/>
          </a:ln>
        </p:spPr>
      </p:pic>
      <p:pic>
        <p:nvPicPr>
          <p:cNvPr id="277" name="スクリーンショット 2021-07-02 20.51.37.png" descr="スクリーンショット 2021-07-02 20.51.37.png"/>
          <p:cNvPicPr>
            <a:picLocks noChangeAspect="1"/>
          </p:cNvPicPr>
          <p:nvPr/>
        </p:nvPicPr>
        <p:blipFill>
          <a:blip r:embed="rId3">
            <a:extLst/>
          </a:blip>
          <a:stretch>
            <a:fillRect/>
          </a:stretch>
        </p:blipFill>
        <p:spPr>
          <a:xfrm>
            <a:off x="13156245" y="3239373"/>
            <a:ext cx="8727615" cy="5224828"/>
          </a:xfrm>
          <a:prstGeom prst="rect">
            <a:avLst/>
          </a:prstGeom>
          <a:ln w="12700">
            <a:miter lim="400000"/>
          </a:ln>
        </p:spPr>
      </p:pic>
      <p:sp>
        <p:nvSpPr>
          <p:cNvPr id="278" name="閉じたいファイルをエディタ上で開いておいて、…"/>
          <p:cNvSpPr txBox="1"/>
          <p:nvPr/>
        </p:nvSpPr>
        <p:spPr>
          <a:xfrm>
            <a:off x="1710567" y="1959037"/>
            <a:ext cx="6731509"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閉じたいファイルをエディタ上で開いておいて、</a:t>
            </a:r>
          </a:p>
          <a:p>
            <a:pPr/>
            <a:r>
              <a:t>「command + W」する</a:t>
            </a:r>
          </a:p>
        </p:txBody>
      </p:sp>
      <p:sp>
        <p:nvSpPr>
          <p:cNvPr id="279" name="線"/>
          <p:cNvSpPr/>
          <p:nvPr/>
        </p:nvSpPr>
        <p:spPr>
          <a:xfrm flipV="1">
            <a:off x="10469764" y="6222999"/>
            <a:ext cx="2357237" cy="2"/>
          </a:xfrm>
          <a:prstGeom prst="line">
            <a:avLst/>
          </a:prstGeom>
          <a:ln w="25400">
            <a:solidFill>
              <a:srgbClr val="000000"/>
            </a:solidFill>
            <a:miter lim="400000"/>
            <a:tailEnd type="triangle"/>
          </a:ln>
        </p:spPr>
        <p:txBody>
          <a:bodyPr lIns="50800" tIns="50800" rIns="50800" bIns="50800" anchor="ctr"/>
          <a:lstStyle/>
          <a:p>
            <a:pPr/>
          </a:p>
        </p:txBody>
      </p:sp>
      <p:sp>
        <p:nvSpPr>
          <p:cNvPr id="280" name="閉じた！"/>
          <p:cNvSpPr txBox="1"/>
          <p:nvPr/>
        </p:nvSpPr>
        <p:spPr>
          <a:xfrm>
            <a:off x="16472548" y="1908531"/>
            <a:ext cx="1333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閉じた！</a:t>
            </a:r>
          </a:p>
        </p:txBody>
      </p:sp>
      <p:sp>
        <p:nvSpPr>
          <p:cNvPr id="281"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control + クリック"/>
          <p:cNvSpPr txBox="1"/>
          <p:nvPr>
            <p:ph type="title"/>
          </p:nvPr>
        </p:nvSpPr>
        <p:spPr>
          <a:prstGeom prst="rect">
            <a:avLst/>
          </a:prstGeom>
        </p:spPr>
        <p:txBody>
          <a:bodyPr/>
          <a:lstStyle/>
          <a:p>
            <a:pPr/>
            <a:r>
              <a:t>control + クリック</a:t>
            </a:r>
          </a:p>
        </p:txBody>
      </p:sp>
      <p:sp>
        <p:nvSpPr>
          <p:cNvPr id="284"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スクリーンショット 2021-07-02 20.54.01.png" descr="スクリーンショット 2021-07-02 20.54.01.png"/>
          <p:cNvPicPr>
            <a:picLocks noChangeAspect="1"/>
          </p:cNvPicPr>
          <p:nvPr/>
        </p:nvPicPr>
        <p:blipFill>
          <a:blip r:embed="rId2">
            <a:extLst/>
          </a:blip>
          <a:stretch>
            <a:fillRect/>
          </a:stretch>
        </p:blipFill>
        <p:spPr>
          <a:xfrm>
            <a:off x="2571549" y="5300946"/>
            <a:ext cx="14681201" cy="6045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Find Usage (参照している箇所を見つける)"/>
          <p:cNvSpPr txBox="1"/>
          <p:nvPr>
            <p:ph type="title"/>
          </p:nvPr>
        </p:nvSpPr>
        <p:spPr>
          <a:prstGeom prst="rect">
            <a:avLst/>
          </a:prstGeom>
        </p:spPr>
        <p:txBody>
          <a:bodyPr/>
          <a:lstStyle/>
          <a:p>
            <a:pPr/>
            <a:r>
              <a:t>Find Usage (参照している箇所を見つける)</a:t>
            </a:r>
          </a:p>
        </p:txBody>
      </p:sp>
      <p:sp>
        <p:nvSpPr>
          <p:cNvPr id="288"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スライド番号"/>
          <p:cNvSpPr txBox="1"/>
          <p:nvPr>
            <p:ph type="sldNum" sz="quarter" idx="4294967295"/>
          </p:nvPr>
        </p:nvSpPr>
        <p:spPr>
          <a:xfrm>
            <a:off x="11977954" y="13125399"/>
            <a:ext cx="41559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1" name="スクリーンショット 2021-07-02 20.56.33.png" descr="スクリーンショット 2021-07-02 20.56.33.png"/>
          <p:cNvPicPr>
            <a:picLocks noChangeAspect="1"/>
          </p:cNvPicPr>
          <p:nvPr/>
        </p:nvPicPr>
        <p:blipFill>
          <a:blip r:embed="rId2">
            <a:extLst/>
          </a:blip>
          <a:stretch>
            <a:fillRect/>
          </a:stretch>
        </p:blipFill>
        <p:spPr>
          <a:xfrm>
            <a:off x="1335794" y="3328604"/>
            <a:ext cx="3949701" cy="5257801"/>
          </a:xfrm>
          <a:prstGeom prst="rect">
            <a:avLst/>
          </a:prstGeom>
          <a:ln w="12700">
            <a:miter lim="400000"/>
          </a:ln>
        </p:spPr>
      </p:pic>
      <p:pic>
        <p:nvPicPr>
          <p:cNvPr id="292" name="スクリーンショット 2021-07-02 20.56.55.png" descr="スクリーンショット 2021-07-02 20.56.55.png"/>
          <p:cNvPicPr>
            <a:picLocks noChangeAspect="1"/>
          </p:cNvPicPr>
          <p:nvPr/>
        </p:nvPicPr>
        <p:blipFill>
          <a:blip r:embed="rId3">
            <a:extLst/>
          </a:blip>
          <a:stretch>
            <a:fillRect/>
          </a:stretch>
        </p:blipFill>
        <p:spPr>
          <a:xfrm>
            <a:off x="7385716" y="2083682"/>
            <a:ext cx="3962401" cy="7112001"/>
          </a:xfrm>
          <a:prstGeom prst="rect">
            <a:avLst/>
          </a:prstGeom>
          <a:ln w="12700">
            <a:miter lim="400000"/>
          </a:ln>
        </p:spPr>
      </p:pic>
      <p:pic>
        <p:nvPicPr>
          <p:cNvPr id="293" name="スクリーンショット 2021-07-02 20.57.21.png" descr="スクリーンショット 2021-07-02 20.57.21.png"/>
          <p:cNvPicPr>
            <a:picLocks noChangeAspect="1"/>
          </p:cNvPicPr>
          <p:nvPr/>
        </p:nvPicPr>
        <p:blipFill>
          <a:blip r:embed="rId4">
            <a:extLst/>
          </a:blip>
          <a:stretch>
            <a:fillRect/>
          </a:stretch>
        </p:blipFill>
        <p:spPr>
          <a:xfrm>
            <a:off x="12006355" y="3855654"/>
            <a:ext cx="11353801" cy="4203701"/>
          </a:xfrm>
          <a:prstGeom prst="rect">
            <a:avLst/>
          </a:prstGeom>
          <a:ln w="12700">
            <a:miter lim="400000"/>
          </a:ln>
        </p:spPr>
      </p:pic>
      <p:sp>
        <p:nvSpPr>
          <p:cNvPr id="294" name="調べたいファイルを選択し、…"/>
          <p:cNvSpPr txBox="1"/>
          <p:nvPr/>
        </p:nvSpPr>
        <p:spPr>
          <a:xfrm>
            <a:off x="397075" y="1482304"/>
            <a:ext cx="40614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調べたいファイルを選択し、</a:t>
            </a:r>
          </a:p>
          <a:p>
            <a:pPr/>
            <a:r>
              <a:t>「control + クリック」</a:t>
            </a:r>
          </a:p>
        </p:txBody>
      </p:sp>
      <p:sp>
        <p:nvSpPr>
          <p:cNvPr id="295" name="「Find Usages」をクリック"/>
          <p:cNvSpPr txBox="1"/>
          <p:nvPr/>
        </p:nvSpPr>
        <p:spPr>
          <a:xfrm>
            <a:off x="7315155" y="1113976"/>
            <a:ext cx="410352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「Find Usages」をクリック</a:t>
            </a:r>
          </a:p>
        </p:txBody>
      </p:sp>
      <p:sp>
        <p:nvSpPr>
          <p:cNvPr id="296" name="MainActivityの13行目で呼ばれていることを確認！"/>
          <p:cNvSpPr txBox="1"/>
          <p:nvPr/>
        </p:nvSpPr>
        <p:spPr>
          <a:xfrm>
            <a:off x="12560715" y="2049785"/>
            <a:ext cx="721492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MainActivityの13行目で呼ばれていることを確認！</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factor (変数名を変えたりなどのリファクタリング)"/>
          <p:cNvSpPr txBox="1"/>
          <p:nvPr>
            <p:ph type="title"/>
          </p:nvPr>
        </p:nvSpPr>
        <p:spPr>
          <a:prstGeom prst="rect">
            <a:avLst/>
          </a:prstGeom>
        </p:spPr>
        <p:txBody>
          <a:bodyPr/>
          <a:lstStyle>
            <a:lvl1pPr defTabSz="2023821">
              <a:defRPr spc="-141" sz="7054"/>
            </a:lvl1pPr>
          </a:lstStyle>
          <a:p>
            <a:pPr/>
            <a:r>
              <a:t>Refactor (変数名を変えたりなどのリファクタリング)</a:t>
            </a:r>
          </a:p>
        </p:txBody>
      </p:sp>
      <p:sp>
        <p:nvSpPr>
          <p:cNvPr id="299"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0" name="ファイルやクラス、変数名、など色々とリファクタリングが可能です。"/>
          <p:cNvSpPr txBox="1"/>
          <p:nvPr/>
        </p:nvSpPr>
        <p:spPr>
          <a:xfrm>
            <a:off x="7288529" y="6654800"/>
            <a:ext cx="980694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ファイルやクラス、変数名、など色々とリファクタリングが可能です。</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3" name="スクリーンショット 2021-07-02 20.56.33.png" descr="スクリーンショット 2021-07-02 20.56.33.png"/>
          <p:cNvPicPr>
            <a:picLocks noChangeAspect="1"/>
          </p:cNvPicPr>
          <p:nvPr/>
        </p:nvPicPr>
        <p:blipFill>
          <a:blip r:embed="rId2">
            <a:extLst/>
          </a:blip>
          <a:stretch>
            <a:fillRect/>
          </a:stretch>
        </p:blipFill>
        <p:spPr>
          <a:xfrm>
            <a:off x="558896" y="2322168"/>
            <a:ext cx="3949701" cy="5257801"/>
          </a:xfrm>
          <a:prstGeom prst="rect">
            <a:avLst/>
          </a:prstGeom>
          <a:ln w="12700">
            <a:miter lim="400000"/>
          </a:ln>
        </p:spPr>
      </p:pic>
      <p:sp>
        <p:nvSpPr>
          <p:cNvPr id="304" name="リファクタリングしたい…"/>
          <p:cNvSpPr txBox="1"/>
          <p:nvPr/>
        </p:nvSpPr>
        <p:spPr>
          <a:xfrm>
            <a:off x="676599" y="512120"/>
            <a:ext cx="34671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リファクタリングしたい</a:t>
            </a:r>
          </a:p>
          <a:p>
            <a:pPr/>
            <a:r>
              <a:t>ファイルを選択し、</a:t>
            </a:r>
          </a:p>
          <a:p>
            <a:pPr/>
            <a:r>
              <a:t>「control + クリック」</a:t>
            </a:r>
          </a:p>
        </p:txBody>
      </p:sp>
      <p:sp>
        <p:nvSpPr>
          <p:cNvPr id="305" name="「Refactor」「Rename」をクリック"/>
          <p:cNvSpPr txBox="1"/>
          <p:nvPr/>
        </p:nvSpPr>
        <p:spPr>
          <a:xfrm>
            <a:off x="7088322" y="513646"/>
            <a:ext cx="540471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「Refactor」「Rename」をクリック</a:t>
            </a:r>
          </a:p>
        </p:txBody>
      </p:sp>
      <p:pic>
        <p:nvPicPr>
          <p:cNvPr id="306" name="スクリーンショット 2021-07-02 21.00.57.png" descr="スクリーンショット 2021-07-02 21.00.57.png"/>
          <p:cNvPicPr>
            <a:picLocks noChangeAspect="1"/>
          </p:cNvPicPr>
          <p:nvPr/>
        </p:nvPicPr>
        <p:blipFill>
          <a:blip r:embed="rId3">
            <a:extLst/>
          </a:blip>
          <a:stretch>
            <a:fillRect/>
          </a:stretch>
        </p:blipFill>
        <p:spPr>
          <a:xfrm>
            <a:off x="7501990" y="1408706"/>
            <a:ext cx="7404101" cy="7543801"/>
          </a:xfrm>
          <a:prstGeom prst="rect">
            <a:avLst/>
          </a:prstGeom>
          <a:ln w="12700">
            <a:miter lim="400000"/>
          </a:ln>
        </p:spPr>
      </p:pic>
      <p:pic>
        <p:nvPicPr>
          <p:cNvPr id="307" name="スクリーンショット 2021-07-02 21.01.53.png" descr="スクリーンショット 2021-07-02 21.01.53.png"/>
          <p:cNvPicPr>
            <a:picLocks noChangeAspect="1"/>
          </p:cNvPicPr>
          <p:nvPr/>
        </p:nvPicPr>
        <p:blipFill>
          <a:blip r:embed="rId4">
            <a:extLst/>
          </a:blip>
          <a:stretch>
            <a:fillRect/>
          </a:stretch>
        </p:blipFill>
        <p:spPr>
          <a:xfrm>
            <a:off x="16406023" y="2418595"/>
            <a:ext cx="4991101" cy="3086101"/>
          </a:xfrm>
          <a:prstGeom prst="rect">
            <a:avLst/>
          </a:prstGeom>
          <a:ln w="12700">
            <a:miter lim="400000"/>
          </a:ln>
        </p:spPr>
      </p:pic>
      <p:pic>
        <p:nvPicPr>
          <p:cNvPr id="308" name="スクリーンショット 2021-07-02 21.02.12.png" descr="スクリーンショット 2021-07-02 21.02.12.png"/>
          <p:cNvPicPr>
            <a:picLocks noChangeAspect="1"/>
          </p:cNvPicPr>
          <p:nvPr/>
        </p:nvPicPr>
        <p:blipFill>
          <a:blip r:embed="rId5">
            <a:extLst/>
          </a:blip>
          <a:stretch>
            <a:fillRect/>
          </a:stretch>
        </p:blipFill>
        <p:spPr>
          <a:xfrm>
            <a:off x="16295644" y="8506190"/>
            <a:ext cx="6108701" cy="3695701"/>
          </a:xfrm>
          <a:prstGeom prst="rect">
            <a:avLst/>
          </a:prstGeom>
          <a:ln w="12700">
            <a:miter lim="400000"/>
          </a:ln>
        </p:spPr>
      </p:pic>
      <p:sp>
        <p:nvSpPr>
          <p:cNvPr id="309" name="線"/>
          <p:cNvSpPr/>
          <p:nvPr/>
        </p:nvSpPr>
        <p:spPr>
          <a:xfrm>
            <a:off x="5165249" y="3961645"/>
            <a:ext cx="1680089" cy="1"/>
          </a:xfrm>
          <a:prstGeom prst="line">
            <a:avLst/>
          </a:prstGeom>
          <a:ln w="25400">
            <a:solidFill>
              <a:srgbClr val="000000"/>
            </a:solidFill>
            <a:miter lim="400000"/>
            <a:tailEnd type="triangle"/>
          </a:ln>
        </p:spPr>
        <p:txBody>
          <a:bodyPr lIns="50800" tIns="50800" rIns="50800" bIns="50800" anchor="ctr"/>
          <a:lstStyle/>
          <a:p>
            <a:pPr/>
          </a:p>
        </p:txBody>
      </p:sp>
      <p:sp>
        <p:nvSpPr>
          <p:cNvPr id="310" name="ファイル名を変えて「Refactor」ボタンをクリック"/>
          <p:cNvSpPr txBox="1"/>
          <p:nvPr/>
        </p:nvSpPr>
        <p:spPr>
          <a:xfrm>
            <a:off x="15308591" y="746587"/>
            <a:ext cx="718596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ファイル名を変えて「Refactor」ボタンをクリック</a:t>
            </a:r>
          </a:p>
        </p:txBody>
      </p:sp>
      <p:sp>
        <p:nvSpPr>
          <p:cNvPr id="311" name="線"/>
          <p:cNvSpPr/>
          <p:nvPr/>
        </p:nvSpPr>
        <p:spPr>
          <a:xfrm>
            <a:off x="14862218" y="3806137"/>
            <a:ext cx="1587676" cy="1"/>
          </a:xfrm>
          <a:prstGeom prst="line">
            <a:avLst/>
          </a:prstGeom>
          <a:ln w="25400">
            <a:solidFill>
              <a:srgbClr val="000000"/>
            </a:solidFill>
            <a:miter lim="400000"/>
            <a:tailEnd type="triangle"/>
          </a:ln>
        </p:spPr>
        <p:txBody>
          <a:bodyPr lIns="50800" tIns="50800" rIns="50800" bIns="50800" anchor="ctr"/>
          <a:lstStyle/>
          <a:p>
            <a:pPr/>
          </a:p>
        </p:txBody>
      </p:sp>
      <p:sp>
        <p:nvSpPr>
          <p:cNvPr id="312" name="線"/>
          <p:cNvSpPr/>
          <p:nvPr/>
        </p:nvSpPr>
        <p:spPr>
          <a:xfrm>
            <a:off x="19137125" y="5623364"/>
            <a:ext cx="1" cy="1699874"/>
          </a:xfrm>
          <a:prstGeom prst="line">
            <a:avLst/>
          </a:prstGeom>
          <a:ln w="25400">
            <a:solidFill>
              <a:srgbClr val="000000"/>
            </a:solidFill>
            <a:miter lim="400000"/>
            <a:tailEnd type="triangle"/>
          </a:ln>
        </p:spPr>
        <p:txBody>
          <a:bodyPr lIns="50800" tIns="50800" rIns="50800" bIns="50800" anchor="ctr"/>
          <a:lstStyle/>
          <a:p>
            <a:pPr/>
          </a:p>
        </p:txBody>
      </p:sp>
      <p:sp>
        <p:nvSpPr>
          <p:cNvPr id="313" name="ファイルを参照している箇所にも…"/>
          <p:cNvSpPr txBox="1"/>
          <p:nvPr/>
        </p:nvSpPr>
        <p:spPr>
          <a:xfrm>
            <a:off x="17178919" y="7213305"/>
            <a:ext cx="4652773"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ファイルを参照している箇所にも</a:t>
            </a:r>
          </a:p>
          <a:p>
            <a:pPr/>
            <a:r>
              <a:t>変更が反映された！</a:t>
            </a:r>
          </a:p>
        </p:txBody>
      </p:sp>
      <p:sp>
        <p:nvSpPr>
          <p:cNvPr id="314" name="ファイル名の変更のケース"/>
          <p:cNvSpPr txBox="1"/>
          <p:nvPr/>
        </p:nvSpPr>
        <p:spPr>
          <a:xfrm>
            <a:off x="670656" y="10948797"/>
            <a:ext cx="372618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6"/>
              </a:defRPr>
            </a:lvl1pPr>
          </a:lstStyle>
          <a:p>
            <a:pPr/>
            <a:r>
              <a:t>ファイル名の変更のケース</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リファクタリングしたい…"/>
          <p:cNvSpPr txBox="1"/>
          <p:nvPr/>
        </p:nvSpPr>
        <p:spPr>
          <a:xfrm>
            <a:off x="676599" y="512120"/>
            <a:ext cx="34671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リファクタリングしたい</a:t>
            </a:r>
          </a:p>
          <a:p>
            <a:pPr/>
            <a:r>
              <a:t>変数を選択し、</a:t>
            </a:r>
          </a:p>
          <a:p>
            <a:pPr/>
            <a:r>
              <a:t>「control + クリック」</a:t>
            </a:r>
          </a:p>
        </p:txBody>
      </p:sp>
      <p:sp>
        <p:nvSpPr>
          <p:cNvPr id="318" name="「Refactor」「Rename」をクリック"/>
          <p:cNvSpPr txBox="1"/>
          <p:nvPr/>
        </p:nvSpPr>
        <p:spPr>
          <a:xfrm>
            <a:off x="9807464" y="548960"/>
            <a:ext cx="540471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「Refactor」「Rename」をクリック</a:t>
            </a:r>
          </a:p>
        </p:txBody>
      </p:sp>
      <p:sp>
        <p:nvSpPr>
          <p:cNvPr id="319" name="変数名の変更のケース"/>
          <p:cNvSpPr txBox="1"/>
          <p:nvPr/>
        </p:nvSpPr>
        <p:spPr>
          <a:xfrm>
            <a:off x="967836" y="10948797"/>
            <a:ext cx="31318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6"/>
              </a:defRPr>
            </a:lvl1pPr>
          </a:lstStyle>
          <a:p>
            <a:pPr/>
            <a:r>
              <a:t>変数名の変更のケース</a:t>
            </a:r>
          </a:p>
        </p:txBody>
      </p:sp>
      <p:pic>
        <p:nvPicPr>
          <p:cNvPr id="320" name="スクリーンショット 2021-07-02 21.05.22.png" descr="スクリーンショット 2021-07-02 21.05.22.png"/>
          <p:cNvPicPr>
            <a:picLocks noChangeAspect="1"/>
          </p:cNvPicPr>
          <p:nvPr/>
        </p:nvPicPr>
        <p:blipFill>
          <a:blip r:embed="rId2">
            <a:extLst/>
          </a:blip>
          <a:stretch>
            <a:fillRect/>
          </a:stretch>
        </p:blipFill>
        <p:spPr>
          <a:xfrm>
            <a:off x="299567" y="3079156"/>
            <a:ext cx="7391406" cy="1863040"/>
          </a:xfrm>
          <a:prstGeom prst="rect">
            <a:avLst/>
          </a:prstGeom>
          <a:ln w="12700">
            <a:miter lim="400000"/>
          </a:ln>
        </p:spPr>
      </p:pic>
      <p:pic>
        <p:nvPicPr>
          <p:cNvPr id="321" name="スクリーンショット 2021-07-02 21.00.57.png" descr="スクリーンショット 2021-07-02 21.00.57.png"/>
          <p:cNvPicPr>
            <a:picLocks noChangeAspect="1"/>
          </p:cNvPicPr>
          <p:nvPr/>
        </p:nvPicPr>
        <p:blipFill>
          <a:blip r:embed="rId3">
            <a:extLst/>
          </a:blip>
          <a:stretch>
            <a:fillRect/>
          </a:stretch>
        </p:blipFill>
        <p:spPr>
          <a:xfrm>
            <a:off x="9937805" y="1432175"/>
            <a:ext cx="6336979" cy="6456545"/>
          </a:xfrm>
          <a:prstGeom prst="rect">
            <a:avLst/>
          </a:prstGeom>
          <a:ln w="12700">
            <a:miter lim="400000"/>
          </a:ln>
        </p:spPr>
      </p:pic>
      <p:sp>
        <p:nvSpPr>
          <p:cNvPr id="322" name="線"/>
          <p:cNvSpPr/>
          <p:nvPr/>
        </p:nvSpPr>
        <p:spPr>
          <a:xfrm>
            <a:off x="7972675" y="4120557"/>
            <a:ext cx="1454692" cy="1"/>
          </a:xfrm>
          <a:prstGeom prst="line">
            <a:avLst/>
          </a:prstGeom>
          <a:ln w="25400">
            <a:solidFill>
              <a:srgbClr val="000000"/>
            </a:solidFill>
            <a:miter lim="400000"/>
            <a:tailEnd type="triangle"/>
          </a:ln>
        </p:spPr>
        <p:txBody>
          <a:bodyPr lIns="50800" tIns="50800" rIns="50800" bIns="50800" anchor="ctr"/>
          <a:lstStyle/>
          <a:p>
            <a:pPr/>
          </a:p>
        </p:txBody>
      </p:sp>
      <p:pic>
        <p:nvPicPr>
          <p:cNvPr id="323" name="スクリーンショット 2021-07-02 21.07.12.png" descr="スクリーンショット 2021-07-02 21.07.12.png"/>
          <p:cNvPicPr>
            <a:picLocks noChangeAspect="1"/>
          </p:cNvPicPr>
          <p:nvPr/>
        </p:nvPicPr>
        <p:blipFill>
          <a:blip r:embed="rId4">
            <a:extLst/>
          </a:blip>
          <a:stretch>
            <a:fillRect/>
          </a:stretch>
        </p:blipFill>
        <p:spPr>
          <a:xfrm>
            <a:off x="18709614" y="3561897"/>
            <a:ext cx="4445001" cy="2197101"/>
          </a:xfrm>
          <a:prstGeom prst="rect">
            <a:avLst/>
          </a:prstGeom>
          <a:ln w="12700">
            <a:miter lim="400000"/>
          </a:ln>
        </p:spPr>
      </p:pic>
      <p:sp>
        <p:nvSpPr>
          <p:cNvPr id="324" name="線"/>
          <p:cNvSpPr/>
          <p:nvPr/>
        </p:nvSpPr>
        <p:spPr>
          <a:xfrm>
            <a:off x="16627895" y="4512408"/>
            <a:ext cx="1454692" cy="1"/>
          </a:xfrm>
          <a:prstGeom prst="line">
            <a:avLst/>
          </a:prstGeom>
          <a:ln w="25400">
            <a:solidFill>
              <a:srgbClr val="000000"/>
            </a:solidFill>
            <a:miter lim="400000"/>
            <a:tailEnd type="triangle"/>
          </a:ln>
        </p:spPr>
        <p:txBody>
          <a:bodyPr lIns="50800" tIns="50800" rIns="50800" bIns="50800" anchor="ctr"/>
          <a:lstStyle/>
          <a:p>
            <a:pPr/>
          </a:p>
        </p:txBody>
      </p:sp>
      <p:sp>
        <p:nvSpPr>
          <p:cNvPr id="325" name="名前を変えて「Refactor」ボタンをクリック"/>
          <p:cNvSpPr txBox="1"/>
          <p:nvPr/>
        </p:nvSpPr>
        <p:spPr>
          <a:xfrm>
            <a:off x="17647444" y="746587"/>
            <a:ext cx="6286806"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名前を変えて「Refactor」ボタンをクリック</a:t>
            </a:r>
          </a:p>
        </p:txBody>
      </p:sp>
      <p:pic>
        <p:nvPicPr>
          <p:cNvPr id="326" name="スクリーンショット 2021-07-02 21.07.38.png" descr="スクリーンショット 2021-07-02 21.07.38.png"/>
          <p:cNvPicPr>
            <a:picLocks noChangeAspect="1"/>
          </p:cNvPicPr>
          <p:nvPr/>
        </p:nvPicPr>
        <p:blipFill>
          <a:blip r:embed="rId5">
            <a:extLst/>
          </a:blip>
          <a:stretch>
            <a:fillRect/>
          </a:stretch>
        </p:blipFill>
        <p:spPr>
          <a:xfrm>
            <a:off x="15147779" y="9183909"/>
            <a:ext cx="8724901" cy="2222501"/>
          </a:xfrm>
          <a:prstGeom prst="rect">
            <a:avLst/>
          </a:prstGeom>
          <a:ln w="12700">
            <a:miter lim="400000"/>
          </a:ln>
        </p:spPr>
      </p:pic>
      <p:sp>
        <p:nvSpPr>
          <p:cNvPr id="327" name="線"/>
          <p:cNvSpPr/>
          <p:nvPr/>
        </p:nvSpPr>
        <p:spPr>
          <a:xfrm>
            <a:off x="20422667" y="6047127"/>
            <a:ext cx="1" cy="1699874"/>
          </a:xfrm>
          <a:prstGeom prst="line">
            <a:avLst/>
          </a:prstGeom>
          <a:ln w="25400">
            <a:solidFill>
              <a:srgbClr val="000000"/>
            </a:solidFill>
            <a:miter lim="400000"/>
            <a:tailEnd type="triangle"/>
          </a:ln>
        </p:spPr>
        <p:txBody>
          <a:bodyPr lIns="50800" tIns="50800" rIns="50800" bIns="50800" anchor="ctr"/>
          <a:lstStyle/>
          <a:p>
            <a:pPr/>
          </a:p>
        </p:txBody>
      </p:sp>
      <p:sp>
        <p:nvSpPr>
          <p:cNvPr id="328" name="参照している箇所にも…"/>
          <p:cNvSpPr txBox="1"/>
          <p:nvPr/>
        </p:nvSpPr>
        <p:spPr>
          <a:xfrm>
            <a:off x="19059931" y="7866606"/>
            <a:ext cx="3144013"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参照している箇所にも</a:t>
            </a:r>
          </a:p>
          <a:p>
            <a:pPr/>
            <a:r>
              <a:t>変更が反映された！</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ここからは、…"/>
          <p:cNvSpPr txBox="1"/>
          <p:nvPr>
            <p:ph type="title"/>
          </p:nvPr>
        </p:nvSpPr>
        <p:spPr>
          <a:prstGeom prst="rect">
            <a:avLst/>
          </a:prstGeom>
        </p:spPr>
        <p:txBody>
          <a:bodyPr/>
          <a:lstStyle/>
          <a:p>
            <a:pPr defTabSz="1292319">
              <a:defRPr spc="-90" sz="4505"/>
            </a:pPr>
            <a:r>
              <a:t>ここからは、</a:t>
            </a:r>
          </a:p>
          <a:p>
            <a:pPr defTabSz="1292319">
              <a:defRPr spc="-90" sz="4505"/>
            </a:pPr>
            <a:r>
              <a:t>余力があれば覚えたいショートカットキーになります。</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ift + command + F (プロジェクト内のキーワード検索)"/>
          <p:cNvSpPr txBox="1"/>
          <p:nvPr>
            <p:ph type="title"/>
          </p:nvPr>
        </p:nvSpPr>
        <p:spPr>
          <a:prstGeom prst="rect">
            <a:avLst/>
          </a:prstGeom>
        </p:spPr>
        <p:txBody>
          <a:bodyPr/>
          <a:lstStyle>
            <a:lvl1pPr defTabSz="1853137">
              <a:defRPr spc="-129" sz="6460"/>
            </a:lvl1pPr>
          </a:lstStyle>
          <a:p>
            <a:pPr/>
            <a:r>
              <a:t>Shift + command + F (プロジェクト内のキーワード検索)</a:t>
            </a:r>
          </a:p>
        </p:txBody>
      </p:sp>
      <p:sp>
        <p:nvSpPr>
          <p:cNvPr id="333"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スクリーンショット 2021-07-02 21.11.05.png" descr="スクリーンショット 2021-07-02 21.11.05.png"/>
          <p:cNvPicPr>
            <a:picLocks noChangeAspect="1"/>
          </p:cNvPicPr>
          <p:nvPr/>
        </p:nvPicPr>
        <p:blipFill>
          <a:blip r:embed="rId2">
            <a:extLst/>
          </a:blip>
          <a:stretch>
            <a:fillRect/>
          </a:stretch>
        </p:blipFill>
        <p:spPr>
          <a:xfrm>
            <a:off x="4207360" y="4242209"/>
            <a:ext cx="14706601" cy="6007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option + Enter (コード修正の提案)"/>
          <p:cNvSpPr txBox="1"/>
          <p:nvPr>
            <p:ph type="title"/>
          </p:nvPr>
        </p:nvSpPr>
        <p:spPr>
          <a:prstGeom prst="rect">
            <a:avLst/>
          </a:prstGeom>
        </p:spPr>
        <p:txBody>
          <a:bodyPr/>
          <a:lstStyle/>
          <a:p>
            <a:pPr/>
            <a:r>
              <a:t>option + Enter (コード修正の提案) </a:t>
            </a:r>
          </a:p>
        </p:txBody>
      </p:sp>
      <p:pic>
        <p:nvPicPr>
          <p:cNvPr id="161" name="スクリーンショット 2021-07-02 19.53.09.png" descr="スクリーンショット 2021-07-02 19.53.09.png"/>
          <p:cNvPicPr>
            <a:picLocks noChangeAspect="1"/>
          </p:cNvPicPr>
          <p:nvPr/>
        </p:nvPicPr>
        <p:blipFill>
          <a:blip r:embed="rId2">
            <a:extLst/>
          </a:blip>
          <a:stretch>
            <a:fillRect/>
          </a:stretch>
        </p:blipFill>
        <p:spPr>
          <a:xfrm>
            <a:off x="3690848" y="3273938"/>
            <a:ext cx="16268701" cy="7734301"/>
          </a:xfrm>
          <a:prstGeom prst="rect">
            <a:avLst/>
          </a:prstGeom>
          <a:ln w="12700">
            <a:miter lim="400000"/>
          </a:ln>
        </p:spPr>
      </p:pic>
      <p:sp>
        <p:nvSpPr>
          <p:cNvPr id="162"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7" name="スクリーンショット 2021-07-02 21.11.32.png" descr="スクリーンショット 2021-07-02 21.11.32.png"/>
          <p:cNvPicPr>
            <a:picLocks noChangeAspect="1"/>
          </p:cNvPicPr>
          <p:nvPr/>
        </p:nvPicPr>
        <p:blipFill>
          <a:blip r:embed="rId2">
            <a:extLst/>
          </a:blip>
          <a:stretch>
            <a:fillRect/>
          </a:stretch>
        </p:blipFill>
        <p:spPr>
          <a:xfrm>
            <a:off x="3253793" y="2257197"/>
            <a:ext cx="7670801" cy="9448801"/>
          </a:xfrm>
          <a:prstGeom prst="rect">
            <a:avLst/>
          </a:prstGeom>
          <a:ln w="12700">
            <a:miter lim="400000"/>
          </a:ln>
        </p:spPr>
      </p:pic>
      <p:sp>
        <p:nvSpPr>
          <p:cNvPr id="338" name="検索ワードを入力し、「In Project」タブを選択と、…"/>
          <p:cNvSpPr txBox="1"/>
          <p:nvPr/>
        </p:nvSpPr>
        <p:spPr>
          <a:xfrm>
            <a:off x="1436508" y="706344"/>
            <a:ext cx="735025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検索ワードを入力し、「In Project」タブを選択と、</a:t>
            </a:r>
          </a:p>
          <a:p>
            <a:pPr/>
            <a:r>
              <a:t>検索結果がリスト表示されます！</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ntrol + T (リファクタリングメニューを出す)"/>
          <p:cNvSpPr txBox="1"/>
          <p:nvPr>
            <p:ph type="title"/>
          </p:nvPr>
        </p:nvSpPr>
        <p:spPr>
          <a:prstGeom prst="rect">
            <a:avLst/>
          </a:prstGeom>
        </p:spPr>
        <p:txBody>
          <a:bodyPr/>
          <a:lstStyle>
            <a:lvl1pPr defTabSz="2292038">
              <a:defRPr spc="-159" sz="7990"/>
            </a:lvl1pPr>
          </a:lstStyle>
          <a:p>
            <a:pPr/>
            <a:r>
              <a:t>control + T (リファクタリングメニューを出す)</a:t>
            </a:r>
          </a:p>
        </p:txBody>
      </p:sp>
      <p:sp>
        <p:nvSpPr>
          <p:cNvPr id="341"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スクリーンショット 2021-07-02 21.15.09.png" descr="スクリーンショット 2021-07-02 21.15.09.png"/>
          <p:cNvPicPr>
            <a:picLocks noChangeAspect="1"/>
          </p:cNvPicPr>
          <p:nvPr/>
        </p:nvPicPr>
        <p:blipFill>
          <a:blip r:embed="rId2">
            <a:extLst/>
          </a:blip>
          <a:stretch>
            <a:fillRect/>
          </a:stretch>
        </p:blipFill>
        <p:spPr>
          <a:xfrm>
            <a:off x="4292964" y="4939467"/>
            <a:ext cx="14732001" cy="60452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スクリーンショット 2021-07-02 21.15.28.png" descr="スクリーンショット 2021-07-02 21.15.28.png"/>
          <p:cNvPicPr>
            <a:picLocks noChangeAspect="1"/>
          </p:cNvPicPr>
          <p:nvPr/>
        </p:nvPicPr>
        <p:blipFill>
          <a:blip r:embed="rId2">
            <a:extLst/>
          </a:blip>
          <a:stretch>
            <a:fillRect/>
          </a:stretch>
        </p:blipFill>
        <p:spPr>
          <a:xfrm>
            <a:off x="9952753" y="2959072"/>
            <a:ext cx="3708401" cy="6350001"/>
          </a:xfrm>
          <a:prstGeom prst="rect">
            <a:avLst/>
          </a:prstGeom>
          <a:ln w="12700">
            <a:miter lim="400000"/>
          </a:ln>
        </p:spPr>
      </p:pic>
      <p:sp>
        <p:nvSpPr>
          <p:cNvPr id="345" name="リファクタ関連のメニューを一発で出せる！"/>
          <p:cNvSpPr txBox="1"/>
          <p:nvPr/>
        </p:nvSpPr>
        <p:spPr>
          <a:xfrm>
            <a:off x="8717043" y="1802590"/>
            <a:ext cx="61798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リファクタ関連のメニューを一発で出せる！</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参考"/>
          <p:cNvSpPr txBox="1"/>
          <p:nvPr>
            <p:ph type="title"/>
          </p:nvPr>
        </p:nvSpPr>
        <p:spPr>
          <a:prstGeom prst="rect">
            <a:avLst/>
          </a:prstGeom>
        </p:spPr>
        <p:txBody>
          <a:bodyPr/>
          <a:lstStyle/>
          <a:p>
            <a:pPr/>
            <a:r>
              <a:t>参考</a:t>
            </a:r>
          </a:p>
        </p:txBody>
      </p:sp>
      <p:sp>
        <p:nvSpPr>
          <p:cNvPr id="348" name="https://www.youtube.com/watch?v=QYO5_riePOQ"/>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https://www.youtube.com/watch?v=QYO5_riePOQ</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スライド番号"/>
          <p:cNvSpPr txBox="1"/>
          <p:nvPr>
            <p:ph type="sldNum" sz="quarter" idx="4294967295"/>
          </p:nvPr>
        </p:nvSpPr>
        <p:spPr>
          <a:xfrm>
            <a:off x="12053049" y="13125399"/>
            <a:ext cx="26540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5" name="スクリーンショット 2021-07-02 19.55.34.png" descr="スクリーンショット 2021-07-02 19.55.34.png"/>
          <p:cNvPicPr>
            <a:picLocks noChangeAspect="1"/>
          </p:cNvPicPr>
          <p:nvPr/>
        </p:nvPicPr>
        <p:blipFill>
          <a:blip r:embed="rId2">
            <a:extLst/>
          </a:blip>
          <a:stretch>
            <a:fillRect/>
          </a:stretch>
        </p:blipFill>
        <p:spPr>
          <a:xfrm>
            <a:off x="756689" y="1672620"/>
            <a:ext cx="7628344" cy="1189240"/>
          </a:xfrm>
          <a:prstGeom prst="rect">
            <a:avLst/>
          </a:prstGeom>
          <a:ln w="12700">
            <a:miter lim="400000"/>
          </a:ln>
        </p:spPr>
      </p:pic>
      <p:sp>
        <p:nvSpPr>
          <p:cNvPr id="166" name="エラー箇所にカーソルを当てて、option + Enter"/>
          <p:cNvSpPr txBox="1"/>
          <p:nvPr/>
        </p:nvSpPr>
        <p:spPr>
          <a:xfrm>
            <a:off x="769718" y="563214"/>
            <a:ext cx="682538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エラー箇所にカーソルを当てて、option + Enter</a:t>
            </a:r>
          </a:p>
        </p:txBody>
      </p:sp>
      <p:pic>
        <p:nvPicPr>
          <p:cNvPr id="167" name="スクリーンショット 2021-07-02 19.56.33.png" descr="スクリーンショット 2021-07-02 19.56.33.png"/>
          <p:cNvPicPr>
            <a:picLocks noChangeAspect="1"/>
          </p:cNvPicPr>
          <p:nvPr/>
        </p:nvPicPr>
        <p:blipFill>
          <a:blip r:embed="rId3">
            <a:extLst/>
          </a:blip>
          <a:stretch>
            <a:fillRect/>
          </a:stretch>
        </p:blipFill>
        <p:spPr>
          <a:xfrm>
            <a:off x="708059" y="4461235"/>
            <a:ext cx="12585701" cy="3911601"/>
          </a:xfrm>
          <a:prstGeom prst="rect">
            <a:avLst/>
          </a:prstGeom>
          <a:ln w="12700">
            <a:miter lim="400000"/>
          </a:ln>
        </p:spPr>
      </p:pic>
      <p:pic>
        <p:nvPicPr>
          <p:cNvPr id="168" name="スクリーンショット 2021-07-02 19.56.52.png" descr="スクリーンショット 2021-07-02 19.56.52.png"/>
          <p:cNvPicPr>
            <a:picLocks noChangeAspect="1"/>
          </p:cNvPicPr>
          <p:nvPr/>
        </p:nvPicPr>
        <p:blipFill>
          <a:blip r:embed="rId4">
            <a:extLst/>
          </a:blip>
          <a:stretch>
            <a:fillRect/>
          </a:stretch>
        </p:blipFill>
        <p:spPr>
          <a:xfrm>
            <a:off x="913241" y="9972213"/>
            <a:ext cx="10515601" cy="1193801"/>
          </a:xfrm>
          <a:prstGeom prst="rect">
            <a:avLst/>
          </a:prstGeom>
          <a:ln w="12700">
            <a:miter lim="400000"/>
          </a:ln>
        </p:spPr>
      </p:pic>
      <p:sp>
        <p:nvSpPr>
          <p:cNvPr id="169" name="候補の中から適切な修正案を選択、クリックする"/>
          <p:cNvSpPr txBox="1"/>
          <p:nvPr/>
        </p:nvSpPr>
        <p:spPr>
          <a:xfrm>
            <a:off x="642278" y="3564865"/>
            <a:ext cx="68199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候補の中から適切な修正案を選択、クリックする</a:t>
            </a:r>
          </a:p>
        </p:txBody>
      </p:sp>
      <p:sp>
        <p:nvSpPr>
          <p:cNvPr id="170" name="エラーが解消された！"/>
          <p:cNvSpPr txBox="1"/>
          <p:nvPr/>
        </p:nvSpPr>
        <p:spPr>
          <a:xfrm>
            <a:off x="2475650" y="8969324"/>
            <a:ext cx="315315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エラーが解消された！</a:t>
            </a:r>
          </a:p>
        </p:txBody>
      </p:sp>
      <p:sp>
        <p:nvSpPr>
          <p:cNvPr id="171" name="コンパイルエラーを解消するケース！"/>
          <p:cNvSpPr txBox="1"/>
          <p:nvPr/>
        </p:nvSpPr>
        <p:spPr>
          <a:xfrm>
            <a:off x="15471854" y="1852158"/>
            <a:ext cx="6004810"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mn-lt"/>
                <a:ea typeface="+mn-ea"/>
                <a:cs typeface="+mn-cs"/>
                <a:sym typeface="ヒラギノ角ゴ ProN W6"/>
              </a:defRPr>
            </a:lvl1pPr>
          </a:lstStyle>
          <a:p>
            <a:pPr/>
            <a:r>
              <a:t>コンパイルエラーを解消するケース！</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グレーの箇所にカーソルを当てて、option + Enter…"/>
          <p:cNvSpPr txBox="1"/>
          <p:nvPr/>
        </p:nvSpPr>
        <p:spPr>
          <a:xfrm>
            <a:off x="1477928" y="723063"/>
            <a:ext cx="7139332"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グレーの箇所にカーソルを当てて、option + Enter</a:t>
            </a:r>
          </a:p>
          <a:p>
            <a:pPr/>
            <a:r>
              <a:t>候補の中から適切な修正案を選択、クリックする</a:t>
            </a:r>
          </a:p>
        </p:txBody>
      </p:sp>
      <p:sp>
        <p:nvSpPr>
          <p:cNvPr id="175" name="Replaceするケース！…"/>
          <p:cNvSpPr txBox="1"/>
          <p:nvPr/>
        </p:nvSpPr>
        <p:spPr>
          <a:xfrm>
            <a:off x="15471854" y="1394958"/>
            <a:ext cx="7795713"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mn-lt"/>
                <a:ea typeface="+mn-ea"/>
                <a:cs typeface="+mn-cs"/>
                <a:sym typeface="ヒラギノ角ゴ ProN W6"/>
              </a:defRPr>
            </a:pPr>
            <a:r>
              <a:t>Replaceするケース！</a:t>
            </a:r>
          </a:p>
          <a:p>
            <a:pPr>
              <a:defRPr>
                <a:latin typeface="+mn-lt"/>
                <a:ea typeface="+mn-ea"/>
                <a:cs typeface="+mn-cs"/>
                <a:sym typeface="ヒラギノ角ゴ ProN W6"/>
              </a:defRPr>
            </a:pPr>
            <a:r>
              <a:t>Replaceできるものは、Android Studio上で、グレー色に表示されている</a:t>
            </a:r>
          </a:p>
        </p:txBody>
      </p:sp>
      <p:pic>
        <p:nvPicPr>
          <p:cNvPr id="176" name="スクリーンショット 2021-07-02 20.01.37.png" descr="スクリーンショット 2021-07-02 20.01.37.png"/>
          <p:cNvPicPr>
            <a:picLocks noChangeAspect="1"/>
          </p:cNvPicPr>
          <p:nvPr/>
        </p:nvPicPr>
        <p:blipFill>
          <a:blip r:embed="rId2">
            <a:extLst/>
          </a:blip>
          <a:stretch>
            <a:fillRect/>
          </a:stretch>
        </p:blipFill>
        <p:spPr>
          <a:xfrm>
            <a:off x="746214" y="2206769"/>
            <a:ext cx="15405101" cy="4711701"/>
          </a:xfrm>
          <a:prstGeom prst="rect">
            <a:avLst/>
          </a:prstGeom>
          <a:ln w="12700">
            <a:miter lim="400000"/>
          </a:ln>
        </p:spPr>
      </p:pic>
      <p:pic>
        <p:nvPicPr>
          <p:cNvPr id="177" name="スクリーンショット 2021-07-02 20.03.23.png" descr="スクリーンショット 2021-07-02 20.03.23.png"/>
          <p:cNvPicPr>
            <a:picLocks noChangeAspect="1"/>
          </p:cNvPicPr>
          <p:nvPr/>
        </p:nvPicPr>
        <p:blipFill>
          <a:blip r:embed="rId3">
            <a:extLst/>
          </a:blip>
          <a:stretch>
            <a:fillRect/>
          </a:stretch>
        </p:blipFill>
        <p:spPr>
          <a:xfrm>
            <a:off x="1689844" y="9031334"/>
            <a:ext cx="11328401" cy="1981201"/>
          </a:xfrm>
          <a:prstGeom prst="rect">
            <a:avLst/>
          </a:prstGeom>
          <a:ln w="12700">
            <a:miter lim="400000"/>
          </a:ln>
        </p:spPr>
      </p:pic>
      <p:sp>
        <p:nvSpPr>
          <p:cNvPr id="178" name="ラムダ式のコードにReplaceされた！"/>
          <p:cNvSpPr txBox="1"/>
          <p:nvPr/>
        </p:nvSpPr>
        <p:spPr>
          <a:xfrm>
            <a:off x="1616181" y="8120312"/>
            <a:ext cx="5260544"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ラムダ式のコードにReplaceされた！</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ommand + / (コメントアウトのトグル)"/>
          <p:cNvSpPr txBox="1"/>
          <p:nvPr>
            <p:ph type="title"/>
          </p:nvPr>
        </p:nvSpPr>
        <p:spPr>
          <a:prstGeom prst="rect">
            <a:avLst/>
          </a:prstGeom>
        </p:spPr>
        <p:txBody>
          <a:bodyPr/>
          <a:lstStyle/>
          <a:p>
            <a:pPr/>
            <a:r>
              <a:t>command + / (コメントアウトのトグル) </a:t>
            </a:r>
          </a:p>
        </p:txBody>
      </p:sp>
      <p:sp>
        <p:nvSpPr>
          <p:cNvPr id="181"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スクリーンショット 2021-07-02 20.05.03.png" descr="スクリーンショット 2021-07-02 20.05.03.png"/>
          <p:cNvPicPr>
            <a:picLocks noChangeAspect="1"/>
          </p:cNvPicPr>
          <p:nvPr/>
        </p:nvPicPr>
        <p:blipFill>
          <a:blip r:embed="rId2">
            <a:extLst/>
          </a:blip>
          <a:stretch>
            <a:fillRect/>
          </a:stretch>
        </p:blipFill>
        <p:spPr>
          <a:xfrm>
            <a:off x="3748553" y="3426261"/>
            <a:ext cx="15494001" cy="74295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スクリーンショット 2021-07-02 20.05.49.png" descr="スクリーンショット 2021-07-02 20.05.49.png"/>
          <p:cNvPicPr>
            <a:picLocks noChangeAspect="1"/>
          </p:cNvPicPr>
          <p:nvPr/>
        </p:nvPicPr>
        <p:blipFill>
          <a:blip r:embed="rId2">
            <a:extLst/>
          </a:blip>
          <a:stretch>
            <a:fillRect/>
          </a:stretch>
        </p:blipFill>
        <p:spPr>
          <a:xfrm>
            <a:off x="852690" y="1883584"/>
            <a:ext cx="8609686" cy="1721938"/>
          </a:xfrm>
          <a:prstGeom prst="rect">
            <a:avLst/>
          </a:prstGeom>
          <a:ln w="12700">
            <a:miter lim="400000"/>
          </a:ln>
        </p:spPr>
      </p:pic>
      <p:sp>
        <p:nvSpPr>
          <p:cNvPr id="185" name="コメントアウトしたい箇所を複数行選択して、「command + / 」する"/>
          <p:cNvSpPr txBox="1"/>
          <p:nvPr/>
        </p:nvSpPr>
        <p:spPr>
          <a:xfrm>
            <a:off x="851037" y="1110574"/>
            <a:ext cx="993373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コメントアウトしたい箇所を複数行選択して、「command + / 」する </a:t>
            </a:r>
          </a:p>
        </p:txBody>
      </p:sp>
      <p:pic>
        <p:nvPicPr>
          <p:cNvPr id="186" name="スクリーンショット 2021-07-02 20.06.47.png" descr="スクリーンショット 2021-07-02 20.06.47.png"/>
          <p:cNvPicPr>
            <a:picLocks noChangeAspect="1"/>
          </p:cNvPicPr>
          <p:nvPr/>
        </p:nvPicPr>
        <p:blipFill>
          <a:blip r:embed="rId3">
            <a:extLst/>
          </a:blip>
          <a:stretch>
            <a:fillRect/>
          </a:stretch>
        </p:blipFill>
        <p:spPr>
          <a:xfrm>
            <a:off x="14020074" y="1883584"/>
            <a:ext cx="8473366" cy="1721938"/>
          </a:xfrm>
          <a:prstGeom prst="rect">
            <a:avLst/>
          </a:prstGeom>
          <a:ln w="12700">
            <a:miter lim="400000"/>
          </a:ln>
        </p:spPr>
      </p:pic>
      <p:sp>
        <p:nvSpPr>
          <p:cNvPr id="187" name="線"/>
          <p:cNvSpPr/>
          <p:nvPr/>
        </p:nvSpPr>
        <p:spPr>
          <a:xfrm>
            <a:off x="9860486" y="5869991"/>
            <a:ext cx="3695124" cy="1"/>
          </a:xfrm>
          <a:prstGeom prst="line">
            <a:avLst/>
          </a:prstGeom>
          <a:ln w="25400">
            <a:solidFill>
              <a:srgbClr val="000000"/>
            </a:solidFill>
            <a:miter lim="400000"/>
            <a:tailEnd type="triangle"/>
          </a:ln>
        </p:spPr>
        <p:txBody>
          <a:bodyPr lIns="50800" tIns="50800" rIns="50800" bIns="50800" anchor="ctr"/>
          <a:lstStyle/>
          <a:p>
            <a:pPr/>
          </a:p>
        </p:txBody>
      </p:sp>
      <p:sp>
        <p:nvSpPr>
          <p:cNvPr id="188" name="コメントアウトされた！"/>
          <p:cNvSpPr txBox="1"/>
          <p:nvPr/>
        </p:nvSpPr>
        <p:spPr>
          <a:xfrm>
            <a:off x="15731190" y="866782"/>
            <a:ext cx="345186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コメントアウトされた！</a:t>
            </a:r>
          </a:p>
        </p:txBody>
      </p:sp>
      <p:pic>
        <p:nvPicPr>
          <p:cNvPr id="189" name="スクリーンショット 2021-07-02 20.07.38.png" descr="スクリーンショット 2021-07-02 20.07.38.png"/>
          <p:cNvPicPr>
            <a:picLocks noChangeAspect="1"/>
          </p:cNvPicPr>
          <p:nvPr/>
        </p:nvPicPr>
        <p:blipFill>
          <a:blip r:embed="rId4">
            <a:extLst/>
          </a:blip>
          <a:stretch>
            <a:fillRect/>
          </a:stretch>
        </p:blipFill>
        <p:spPr>
          <a:xfrm>
            <a:off x="888671" y="5341859"/>
            <a:ext cx="8537724" cy="1739167"/>
          </a:xfrm>
          <a:prstGeom prst="rect">
            <a:avLst/>
          </a:prstGeom>
          <a:ln w="12700">
            <a:miter lim="400000"/>
          </a:ln>
        </p:spPr>
      </p:pic>
      <p:sp>
        <p:nvSpPr>
          <p:cNvPr id="190" name="コメントアウト外したい箇所を複数行選択して、「command + /」 する"/>
          <p:cNvSpPr txBox="1"/>
          <p:nvPr/>
        </p:nvSpPr>
        <p:spPr>
          <a:xfrm>
            <a:off x="829039" y="4391378"/>
            <a:ext cx="1023853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コメントアウト外したい箇所を複数行選択して、「command + /」 する </a:t>
            </a:r>
          </a:p>
        </p:txBody>
      </p:sp>
      <p:sp>
        <p:nvSpPr>
          <p:cNvPr id="191" name="線"/>
          <p:cNvSpPr/>
          <p:nvPr/>
        </p:nvSpPr>
        <p:spPr>
          <a:xfrm>
            <a:off x="9860486" y="2729074"/>
            <a:ext cx="3695124" cy="1"/>
          </a:xfrm>
          <a:prstGeom prst="line">
            <a:avLst/>
          </a:prstGeom>
          <a:ln w="25400">
            <a:solidFill>
              <a:srgbClr val="000000"/>
            </a:solidFill>
            <a:miter lim="400000"/>
            <a:tailEnd type="triangle"/>
          </a:ln>
        </p:spPr>
        <p:txBody>
          <a:bodyPr lIns="50800" tIns="50800" rIns="50800" bIns="50800" anchor="ctr"/>
          <a:lstStyle/>
          <a:p>
            <a:pPr/>
          </a:p>
        </p:txBody>
      </p:sp>
      <p:pic>
        <p:nvPicPr>
          <p:cNvPr id="192" name="スクリーンショット 2021-07-02 20.08.16.png" descr="スクリーンショット 2021-07-02 20.08.16.png"/>
          <p:cNvPicPr>
            <a:picLocks noChangeAspect="1"/>
          </p:cNvPicPr>
          <p:nvPr/>
        </p:nvPicPr>
        <p:blipFill>
          <a:blip r:embed="rId5">
            <a:extLst/>
          </a:blip>
          <a:stretch>
            <a:fillRect/>
          </a:stretch>
        </p:blipFill>
        <p:spPr>
          <a:xfrm>
            <a:off x="13989702" y="5110299"/>
            <a:ext cx="8537723" cy="1801894"/>
          </a:xfrm>
          <a:prstGeom prst="rect">
            <a:avLst/>
          </a:prstGeom>
          <a:ln w="12700">
            <a:miter lim="400000"/>
          </a:ln>
        </p:spPr>
      </p:pic>
      <p:sp>
        <p:nvSpPr>
          <p:cNvPr id="193" name="コメントアウト外れた！"/>
          <p:cNvSpPr txBox="1"/>
          <p:nvPr/>
        </p:nvSpPr>
        <p:spPr>
          <a:xfrm>
            <a:off x="15875846" y="4215924"/>
            <a:ext cx="345186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コメントアウト外れた！</a:t>
            </a:r>
          </a:p>
        </p:txBody>
      </p:sp>
      <p:pic>
        <p:nvPicPr>
          <p:cNvPr id="194" name="スクリーンショット 2021-07-02 20.09.00.png" descr="スクリーンショット 2021-07-02 20.09.00.png"/>
          <p:cNvPicPr>
            <a:picLocks noChangeAspect="1"/>
          </p:cNvPicPr>
          <p:nvPr/>
        </p:nvPicPr>
        <p:blipFill>
          <a:blip r:embed="rId6">
            <a:extLst/>
          </a:blip>
          <a:stretch>
            <a:fillRect/>
          </a:stretch>
        </p:blipFill>
        <p:spPr>
          <a:xfrm>
            <a:off x="2476012" y="9126939"/>
            <a:ext cx="7340601" cy="2654301"/>
          </a:xfrm>
          <a:prstGeom prst="rect">
            <a:avLst/>
          </a:prstGeom>
          <a:ln w="12700">
            <a:miter lim="400000"/>
          </a:ln>
        </p:spPr>
      </p:pic>
      <p:sp>
        <p:nvSpPr>
          <p:cNvPr id="195" name="XMLファイルもJava/Kotlinファイルと同様に…"/>
          <p:cNvSpPr txBox="1"/>
          <p:nvPr/>
        </p:nvSpPr>
        <p:spPr>
          <a:xfrm>
            <a:off x="2750651" y="7672182"/>
            <a:ext cx="6395315"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XMLファイルもJava/Kotlinファイルと同様に</a:t>
            </a:r>
          </a:p>
          <a:p>
            <a:pPr/>
            <a:r>
              <a:t>コメントアウトのトグルができます！</a:t>
            </a:r>
          </a:p>
        </p:txBody>
      </p:sp>
      <p:sp>
        <p:nvSpPr>
          <p:cNvPr id="196"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option + command + L  (コードフォーマットを適用する)"/>
          <p:cNvSpPr txBox="1"/>
          <p:nvPr>
            <p:ph type="title"/>
          </p:nvPr>
        </p:nvSpPr>
        <p:spPr>
          <a:prstGeom prst="rect">
            <a:avLst/>
          </a:prstGeom>
        </p:spPr>
        <p:txBody>
          <a:bodyPr/>
          <a:lstStyle>
            <a:lvl1pPr defTabSz="1828754">
              <a:defRPr spc="-127" sz="6375"/>
            </a:lvl1pPr>
          </a:lstStyle>
          <a:p>
            <a:pPr/>
            <a:r>
              <a:t>option + command + L  (コードフォーマットを適用する)</a:t>
            </a:r>
          </a:p>
        </p:txBody>
      </p:sp>
      <p:sp>
        <p:nvSpPr>
          <p:cNvPr id="199"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スクリーンショット 2021-07-02 20.10.36.png" descr="スクリーンショット 2021-07-02 20.10.36.png"/>
          <p:cNvPicPr>
            <a:picLocks noChangeAspect="1"/>
          </p:cNvPicPr>
          <p:nvPr/>
        </p:nvPicPr>
        <p:blipFill>
          <a:blip r:embed="rId2">
            <a:extLst/>
          </a:blip>
          <a:stretch>
            <a:fillRect/>
          </a:stretch>
        </p:blipFill>
        <p:spPr>
          <a:xfrm>
            <a:off x="4645582" y="3571482"/>
            <a:ext cx="14884401" cy="74549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スクリーンショット 2021-07-02 20.11.16.png" descr="スクリーンショット 2021-07-02 20.11.16.png"/>
          <p:cNvPicPr>
            <a:picLocks noChangeAspect="1"/>
          </p:cNvPicPr>
          <p:nvPr/>
        </p:nvPicPr>
        <p:blipFill>
          <a:blip r:embed="rId2">
            <a:extLst/>
          </a:blip>
          <a:stretch>
            <a:fillRect/>
          </a:stretch>
        </p:blipFill>
        <p:spPr>
          <a:xfrm>
            <a:off x="2400189" y="1799592"/>
            <a:ext cx="11760078" cy="4591412"/>
          </a:xfrm>
          <a:prstGeom prst="rect">
            <a:avLst/>
          </a:prstGeom>
          <a:ln w="12700">
            <a:miter lim="400000"/>
          </a:ln>
        </p:spPr>
      </p:pic>
      <p:sp>
        <p:nvSpPr>
          <p:cNvPr id="204" name="フォーマット適用前"/>
          <p:cNvSpPr txBox="1"/>
          <p:nvPr/>
        </p:nvSpPr>
        <p:spPr>
          <a:xfrm>
            <a:off x="2451483" y="934006"/>
            <a:ext cx="284835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フォーマット適用前</a:t>
            </a:r>
          </a:p>
        </p:txBody>
      </p:sp>
      <p:pic>
        <p:nvPicPr>
          <p:cNvPr id="205" name="スクリーンショット 2021-07-02 20.12.01.png" descr="スクリーンショット 2021-07-02 20.12.01.png"/>
          <p:cNvPicPr>
            <a:picLocks noChangeAspect="1"/>
          </p:cNvPicPr>
          <p:nvPr/>
        </p:nvPicPr>
        <p:blipFill>
          <a:blip r:embed="rId3">
            <a:extLst/>
          </a:blip>
          <a:stretch>
            <a:fillRect/>
          </a:stretch>
        </p:blipFill>
        <p:spPr>
          <a:xfrm>
            <a:off x="1918660" y="7354545"/>
            <a:ext cx="14084301" cy="5600701"/>
          </a:xfrm>
          <a:prstGeom prst="rect">
            <a:avLst/>
          </a:prstGeom>
          <a:ln w="12700">
            <a:miter lim="400000"/>
          </a:ln>
        </p:spPr>
      </p:pic>
      <p:sp>
        <p:nvSpPr>
          <p:cNvPr id="206" name="「option + command + L」し、…"/>
          <p:cNvSpPr txBox="1"/>
          <p:nvPr/>
        </p:nvSpPr>
        <p:spPr>
          <a:xfrm>
            <a:off x="2422906" y="6440975"/>
            <a:ext cx="527151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「option + command + L」し、</a:t>
            </a:r>
          </a:p>
          <a:p>
            <a:pPr/>
            <a:r>
              <a:t>フォーマットされて見やすくなった！</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